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sldIdLst>
    <p:sldId id="256" r:id="rId2"/>
    <p:sldId id="257" r:id="rId3"/>
  </p:sldIdLst>
  <p:sldSz cx="15122525" cy="21386800"/>
  <p:notesSz cx="6858000" cy="9144000"/>
  <p:defaultTextStyle>
    <a:defPPr>
      <a:defRPr lang="de-DE"/>
    </a:defPPr>
    <a:lvl1pPr marL="0" algn="l" defTabSz="2084661" rtl="0" eaLnBrk="1" latinLnBrk="0" hangingPunct="1">
      <a:defRPr sz="4100" kern="1200">
        <a:solidFill>
          <a:schemeClr val="tx1"/>
        </a:solidFill>
        <a:latin typeface="+mn-lt"/>
        <a:ea typeface="+mn-ea"/>
        <a:cs typeface="+mn-cs"/>
      </a:defRPr>
    </a:lvl1pPr>
    <a:lvl2pPr marL="1042328" algn="l" defTabSz="2084661" rtl="0" eaLnBrk="1" latinLnBrk="0" hangingPunct="1">
      <a:defRPr sz="4100" kern="1200">
        <a:solidFill>
          <a:schemeClr val="tx1"/>
        </a:solidFill>
        <a:latin typeface="+mn-lt"/>
        <a:ea typeface="+mn-ea"/>
        <a:cs typeface="+mn-cs"/>
      </a:defRPr>
    </a:lvl2pPr>
    <a:lvl3pPr marL="2084661" algn="l" defTabSz="2084661" rtl="0" eaLnBrk="1" latinLnBrk="0" hangingPunct="1">
      <a:defRPr sz="4100" kern="1200">
        <a:solidFill>
          <a:schemeClr val="tx1"/>
        </a:solidFill>
        <a:latin typeface="+mn-lt"/>
        <a:ea typeface="+mn-ea"/>
        <a:cs typeface="+mn-cs"/>
      </a:defRPr>
    </a:lvl3pPr>
    <a:lvl4pPr marL="3126990" algn="l" defTabSz="2084661" rtl="0" eaLnBrk="1" latinLnBrk="0" hangingPunct="1">
      <a:defRPr sz="4100" kern="1200">
        <a:solidFill>
          <a:schemeClr val="tx1"/>
        </a:solidFill>
        <a:latin typeface="+mn-lt"/>
        <a:ea typeface="+mn-ea"/>
        <a:cs typeface="+mn-cs"/>
      </a:defRPr>
    </a:lvl4pPr>
    <a:lvl5pPr marL="4169320" algn="l" defTabSz="2084661" rtl="0" eaLnBrk="1" latinLnBrk="0" hangingPunct="1">
      <a:defRPr sz="4100" kern="1200">
        <a:solidFill>
          <a:schemeClr val="tx1"/>
        </a:solidFill>
        <a:latin typeface="+mn-lt"/>
        <a:ea typeface="+mn-ea"/>
        <a:cs typeface="+mn-cs"/>
      </a:defRPr>
    </a:lvl5pPr>
    <a:lvl6pPr marL="5211649" algn="l" defTabSz="2084661" rtl="0" eaLnBrk="1" latinLnBrk="0" hangingPunct="1">
      <a:defRPr sz="4100" kern="1200">
        <a:solidFill>
          <a:schemeClr val="tx1"/>
        </a:solidFill>
        <a:latin typeface="+mn-lt"/>
        <a:ea typeface="+mn-ea"/>
        <a:cs typeface="+mn-cs"/>
      </a:defRPr>
    </a:lvl6pPr>
    <a:lvl7pPr marL="6253979" algn="l" defTabSz="2084661" rtl="0" eaLnBrk="1" latinLnBrk="0" hangingPunct="1">
      <a:defRPr sz="4100" kern="1200">
        <a:solidFill>
          <a:schemeClr val="tx1"/>
        </a:solidFill>
        <a:latin typeface="+mn-lt"/>
        <a:ea typeface="+mn-ea"/>
        <a:cs typeface="+mn-cs"/>
      </a:defRPr>
    </a:lvl7pPr>
    <a:lvl8pPr marL="7296310" algn="l" defTabSz="2084661" rtl="0" eaLnBrk="1" latinLnBrk="0" hangingPunct="1">
      <a:defRPr sz="4100" kern="1200">
        <a:solidFill>
          <a:schemeClr val="tx1"/>
        </a:solidFill>
        <a:latin typeface="+mn-lt"/>
        <a:ea typeface="+mn-ea"/>
        <a:cs typeface="+mn-cs"/>
      </a:defRPr>
    </a:lvl8pPr>
    <a:lvl9pPr marL="8338638" algn="l" defTabSz="2084661" rtl="0" eaLnBrk="1" latinLnBrk="0" hangingPunct="1">
      <a:defRPr sz="41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30" d="100"/>
          <a:sy n="30" d="100"/>
        </p:scale>
        <p:origin x="-1650" y="-240"/>
      </p:cViewPr>
      <p:guideLst>
        <p:guide orient="horz" pos="6736"/>
        <p:guide pos="47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34190" y="6643771"/>
            <a:ext cx="12854146" cy="4584300"/>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2268379" y="12119186"/>
            <a:ext cx="10585768" cy="5465516"/>
          </a:xfrm>
        </p:spPr>
        <p:txBody>
          <a:bodyPr/>
          <a:lstStyle>
            <a:lvl1pPr marL="0" indent="0" algn="ctr">
              <a:buNone/>
              <a:defRPr>
                <a:solidFill>
                  <a:schemeClr val="tx1">
                    <a:tint val="75000"/>
                  </a:schemeClr>
                </a:solidFill>
              </a:defRPr>
            </a:lvl1pPr>
            <a:lvl2pPr marL="1042328" indent="0" algn="ctr">
              <a:buNone/>
              <a:defRPr>
                <a:solidFill>
                  <a:schemeClr val="tx1">
                    <a:tint val="75000"/>
                  </a:schemeClr>
                </a:solidFill>
              </a:defRPr>
            </a:lvl2pPr>
            <a:lvl3pPr marL="2084661" indent="0" algn="ctr">
              <a:buNone/>
              <a:defRPr>
                <a:solidFill>
                  <a:schemeClr val="tx1">
                    <a:tint val="75000"/>
                  </a:schemeClr>
                </a:solidFill>
              </a:defRPr>
            </a:lvl3pPr>
            <a:lvl4pPr marL="3126990" indent="0" algn="ctr">
              <a:buNone/>
              <a:defRPr>
                <a:solidFill>
                  <a:schemeClr val="tx1">
                    <a:tint val="75000"/>
                  </a:schemeClr>
                </a:solidFill>
              </a:defRPr>
            </a:lvl4pPr>
            <a:lvl5pPr marL="4169320" indent="0" algn="ctr">
              <a:buNone/>
              <a:defRPr>
                <a:solidFill>
                  <a:schemeClr val="tx1">
                    <a:tint val="75000"/>
                  </a:schemeClr>
                </a:solidFill>
              </a:defRPr>
            </a:lvl5pPr>
            <a:lvl6pPr marL="5211649" indent="0" algn="ctr">
              <a:buNone/>
              <a:defRPr>
                <a:solidFill>
                  <a:schemeClr val="tx1">
                    <a:tint val="75000"/>
                  </a:schemeClr>
                </a:solidFill>
              </a:defRPr>
            </a:lvl6pPr>
            <a:lvl7pPr marL="6253979" indent="0" algn="ctr">
              <a:buNone/>
              <a:defRPr>
                <a:solidFill>
                  <a:schemeClr val="tx1">
                    <a:tint val="75000"/>
                  </a:schemeClr>
                </a:solidFill>
              </a:defRPr>
            </a:lvl7pPr>
            <a:lvl8pPr marL="7296310" indent="0" algn="ctr">
              <a:buNone/>
              <a:defRPr>
                <a:solidFill>
                  <a:schemeClr val="tx1">
                    <a:tint val="75000"/>
                  </a:schemeClr>
                </a:solidFill>
              </a:defRPr>
            </a:lvl8pPr>
            <a:lvl9pPr marL="8338638"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1A5308F4-8046-43E6-A7D4-03941E84C4E3}" type="datetimeFigureOut">
              <a:rPr lang="de-DE" smtClean="0"/>
              <a:t>07.03.2017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EE71BCB-6C20-4874-8DC3-A56B6FF862F3}" type="slidenum">
              <a:rPr lang="de-DE" smtClean="0"/>
              <a:t>‹Nr.›</a:t>
            </a:fld>
            <a:endParaRPr lang="de-DE"/>
          </a:p>
        </p:txBody>
      </p:sp>
    </p:spTree>
    <p:extLst>
      <p:ext uri="{BB962C8B-B14F-4D97-AF65-F5344CB8AC3E}">
        <p14:creationId xmlns:p14="http://schemas.microsoft.com/office/powerpoint/2010/main" val="405459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A5308F4-8046-43E6-A7D4-03941E84C4E3}" type="datetimeFigureOut">
              <a:rPr lang="de-DE" smtClean="0"/>
              <a:t>07.03.2017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EE71BCB-6C20-4874-8DC3-A56B6FF862F3}" type="slidenum">
              <a:rPr lang="de-DE" smtClean="0"/>
              <a:t>‹Nr.›</a:t>
            </a:fld>
            <a:endParaRPr lang="de-DE"/>
          </a:p>
        </p:txBody>
      </p:sp>
    </p:spTree>
    <p:extLst>
      <p:ext uri="{BB962C8B-B14F-4D97-AF65-F5344CB8AC3E}">
        <p14:creationId xmlns:p14="http://schemas.microsoft.com/office/powerpoint/2010/main" val="1624383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18133903" y="2673351"/>
            <a:ext cx="5626314" cy="5690275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1249714" y="2673351"/>
            <a:ext cx="16632153" cy="5690275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A5308F4-8046-43E6-A7D4-03941E84C4E3}" type="datetimeFigureOut">
              <a:rPr lang="de-DE" smtClean="0"/>
              <a:t>07.03.2017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EE71BCB-6C20-4874-8DC3-A56B6FF862F3}" type="slidenum">
              <a:rPr lang="de-DE" smtClean="0"/>
              <a:t>‹Nr.›</a:t>
            </a:fld>
            <a:endParaRPr lang="de-DE"/>
          </a:p>
        </p:txBody>
      </p:sp>
    </p:spTree>
    <p:extLst>
      <p:ext uri="{BB962C8B-B14F-4D97-AF65-F5344CB8AC3E}">
        <p14:creationId xmlns:p14="http://schemas.microsoft.com/office/powerpoint/2010/main" val="3908479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A5308F4-8046-43E6-A7D4-03941E84C4E3}" type="datetimeFigureOut">
              <a:rPr lang="de-DE" smtClean="0"/>
              <a:t>07.03.2017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EE71BCB-6C20-4874-8DC3-A56B6FF862F3}" type="slidenum">
              <a:rPr lang="de-DE" smtClean="0"/>
              <a:t>‹Nr.›</a:t>
            </a:fld>
            <a:endParaRPr lang="de-DE"/>
          </a:p>
        </p:txBody>
      </p:sp>
    </p:spTree>
    <p:extLst>
      <p:ext uri="{BB962C8B-B14F-4D97-AF65-F5344CB8AC3E}">
        <p14:creationId xmlns:p14="http://schemas.microsoft.com/office/powerpoint/2010/main" val="678347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194575" y="13743007"/>
            <a:ext cx="12854146" cy="4247656"/>
          </a:xfrm>
        </p:spPr>
        <p:txBody>
          <a:bodyPr anchor="t"/>
          <a:lstStyle>
            <a:lvl1pPr algn="l">
              <a:defRPr sz="91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1194575" y="9064649"/>
            <a:ext cx="12854146" cy="4678361"/>
          </a:xfrm>
        </p:spPr>
        <p:txBody>
          <a:bodyPr anchor="b"/>
          <a:lstStyle>
            <a:lvl1pPr marL="0" indent="0">
              <a:buNone/>
              <a:defRPr sz="4600">
                <a:solidFill>
                  <a:schemeClr val="tx1">
                    <a:tint val="75000"/>
                  </a:schemeClr>
                </a:solidFill>
              </a:defRPr>
            </a:lvl1pPr>
            <a:lvl2pPr marL="1042328" indent="0">
              <a:buNone/>
              <a:defRPr sz="4100">
                <a:solidFill>
                  <a:schemeClr val="tx1">
                    <a:tint val="75000"/>
                  </a:schemeClr>
                </a:solidFill>
              </a:defRPr>
            </a:lvl2pPr>
            <a:lvl3pPr marL="2084661" indent="0">
              <a:buNone/>
              <a:defRPr sz="3700">
                <a:solidFill>
                  <a:schemeClr val="tx1">
                    <a:tint val="75000"/>
                  </a:schemeClr>
                </a:solidFill>
              </a:defRPr>
            </a:lvl3pPr>
            <a:lvl4pPr marL="3126990" indent="0">
              <a:buNone/>
              <a:defRPr sz="3200">
                <a:solidFill>
                  <a:schemeClr val="tx1">
                    <a:tint val="75000"/>
                  </a:schemeClr>
                </a:solidFill>
              </a:defRPr>
            </a:lvl4pPr>
            <a:lvl5pPr marL="4169320" indent="0">
              <a:buNone/>
              <a:defRPr sz="3200">
                <a:solidFill>
                  <a:schemeClr val="tx1">
                    <a:tint val="75000"/>
                  </a:schemeClr>
                </a:solidFill>
              </a:defRPr>
            </a:lvl5pPr>
            <a:lvl6pPr marL="5211649" indent="0">
              <a:buNone/>
              <a:defRPr sz="3200">
                <a:solidFill>
                  <a:schemeClr val="tx1">
                    <a:tint val="75000"/>
                  </a:schemeClr>
                </a:solidFill>
              </a:defRPr>
            </a:lvl6pPr>
            <a:lvl7pPr marL="6253979" indent="0">
              <a:buNone/>
              <a:defRPr sz="3200">
                <a:solidFill>
                  <a:schemeClr val="tx1">
                    <a:tint val="75000"/>
                  </a:schemeClr>
                </a:solidFill>
              </a:defRPr>
            </a:lvl7pPr>
            <a:lvl8pPr marL="7296310" indent="0">
              <a:buNone/>
              <a:defRPr sz="3200">
                <a:solidFill>
                  <a:schemeClr val="tx1">
                    <a:tint val="75000"/>
                  </a:schemeClr>
                </a:solidFill>
              </a:defRPr>
            </a:lvl8pPr>
            <a:lvl9pPr marL="8338638" indent="0">
              <a:buNone/>
              <a:defRPr sz="32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1A5308F4-8046-43E6-A7D4-03941E84C4E3}" type="datetimeFigureOut">
              <a:rPr lang="de-DE" smtClean="0"/>
              <a:t>07.03.2017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EE71BCB-6C20-4874-8DC3-A56B6FF862F3}" type="slidenum">
              <a:rPr lang="de-DE" smtClean="0"/>
              <a:t>‹Nr.›</a:t>
            </a:fld>
            <a:endParaRPr lang="de-DE"/>
          </a:p>
        </p:txBody>
      </p:sp>
    </p:spTree>
    <p:extLst>
      <p:ext uri="{BB962C8B-B14F-4D97-AF65-F5344CB8AC3E}">
        <p14:creationId xmlns:p14="http://schemas.microsoft.com/office/powerpoint/2010/main" val="2715891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249711" y="15559889"/>
            <a:ext cx="11129234" cy="44016211"/>
          </a:xfrm>
        </p:spPr>
        <p:txBody>
          <a:bodyPr/>
          <a:lstStyle>
            <a:lvl1pPr>
              <a:defRPr sz="6400"/>
            </a:lvl1pPr>
            <a:lvl2pPr>
              <a:defRPr sz="5500"/>
            </a:lvl2pPr>
            <a:lvl3pPr>
              <a:defRPr sz="4600"/>
            </a:lvl3pPr>
            <a:lvl4pPr>
              <a:defRPr sz="4100"/>
            </a:lvl4pPr>
            <a:lvl5pPr>
              <a:defRPr sz="4100"/>
            </a:lvl5pPr>
            <a:lvl6pPr>
              <a:defRPr sz="4100"/>
            </a:lvl6pPr>
            <a:lvl7pPr>
              <a:defRPr sz="4100"/>
            </a:lvl7pPr>
            <a:lvl8pPr>
              <a:defRPr sz="4100"/>
            </a:lvl8pPr>
            <a:lvl9pPr>
              <a:defRPr sz="41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12630985" y="15559889"/>
            <a:ext cx="11129232" cy="44016211"/>
          </a:xfrm>
        </p:spPr>
        <p:txBody>
          <a:bodyPr/>
          <a:lstStyle>
            <a:lvl1pPr>
              <a:defRPr sz="6400"/>
            </a:lvl1pPr>
            <a:lvl2pPr>
              <a:defRPr sz="5500"/>
            </a:lvl2pPr>
            <a:lvl3pPr>
              <a:defRPr sz="4600"/>
            </a:lvl3pPr>
            <a:lvl4pPr>
              <a:defRPr sz="4100"/>
            </a:lvl4pPr>
            <a:lvl5pPr>
              <a:defRPr sz="4100"/>
            </a:lvl5pPr>
            <a:lvl6pPr>
              <a:defRPr sz="4100"/>
            </a:lvl6pPr>
            <a:lvl7pPr>
              <a:defRPr sz="4100"/>
            </a:lvl7pPr>
            <a:lvl8pPr>
              <a:defRPr sz="4100"/>
            </a:lvl8pPr>
            <a:lvl9pPr>
              <a:defRPr sz="41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1A5308F4-8046-43E6-A7D4-03941E84C4E3}" type="datetimeFigureOut">
              <a:rPr lang="de-DE" smtClean="0"/>
              <a:t>07.03.2017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EE71BCB-6C20-4874-8DC3-A56B6FF862F3}" type="slidenum">
              <a:rPr lang="de-DE" smtClean="0"/>
              <a:t>‹Nr.›</a:t>
            </a:fld>
            <a:endParaRPr lang="de-DE"/>
          </a:p>
        </p:txBody>
      </p:sp>
    </p:spTree>
    <p:extLst>
      <p:ext uri="{BB962C8B-B14F-4D97-AF65-F5344CB8AC3E}">
        <p14:creationId xmlns:p14="http://schemas.microsoft.com/office/powerpoint/2010/main" val="3627347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756126" y="856464"/>
            <a:ext cx="13610273" cy="3564467"/>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756126" y="4787278"/>
            <a:ext cx="6681741" cy="1995110"/>
          </a:xfrm>
        </p:spPr>
        <p:txBody>
          <a:bodyPr anchor="b"/>
          <a:lstStyle>
            <a:lvl1pPr marL="0" indent="0">
              <a:buNone/>
              <a:defRPr sz="5500" b="1"/>
            </a:lvl1pPr>
            <a:lvl2pPr marL="1042328" indent="0">
              <a:buNone/>
              <a:defRPr sz="4600" b="1"/>
            </a:lvl2pPr>
            <a:lvl3pPr marL="2084661" indent="0">
              <a:buNone/>
              <a:defRPr sz="4100" b="1"/>
            </a:lvl3pPr>
            <a:lvl4pPr marL="3126990" indent="0">
              <a:buNone/>
              <a:defRPr sz="3700" b="1"/>
            </a:lvl4pPr>
            <a:lvl5pPr marL="4169320" indent="0">
              <a:buNone/>
              <a:defRPr sz="3700" b="1"/>
            </a:lvl5pPr>
            <a:lvl6pPr marL="5211649" indent="0">
              <a:buNone/>
              <a:defRPr sz="3700" b="1"/>
            </a:lvl6pPr>
            <a:lvl7pPr marL="6253979" indent="0">
              <a:buNone/>
              <a:defRPr sz="3700" b="1"/>
            </a:lvl7pPr>
            <a:lvl8pPr marL="7296310" indent="0">
              <a:buNone/>
              <a:defRPr sz="3700" b="1"/>
            </a:lvl8pPr>
            <a:lvl9pPr marL="8338638" indent="0">
              <a:buNone/>
              <a:defRPr sz="3700" b="1"/>
            </a:lvl9pPr>
          </a:lstStyle>
          <a:p>
            <a:pPr lvl="0"/>
            <a:r>
              <a:rPr lang="de-DE" smtClean="0"/>
              <a:t>Textmasterformat bearbeiten</a:t>
            </a:r>
          </a:p>
        </p:txBody>
      </p:sp>
      <p:sp>
        <p:nvSpPr>
          <p:cNvPr id="4" name="Inhaltsplatzhalter 3"/>
          <p:cNvSpPr>
            <a:spLocks noGrp="1"/>
          </p:cNvSpPr>
          <p:nvPr>
            <p:ph sz="half" idx="2"/>
          </p:nvPr>
        </p:nvSpPr>
        <p:spPr>
          <a:xfrm>
            <a:off x="756126" y="6782388"/>
            <a:ext cx="6681741" cy="12322165"/>
          </a:xfrm>
        </p:spPr>
        <p:txBody>
          <a:bodyPr/>
          <a:lstStyle>
            <a:lvl1pPr>
              <a:defRPr sz="5500"/>
            </a:lvl1pPr>
            <a:lvl2pPr>
              <a:defRPr sz="4600"/>
            </a:lvl2pPr>
            <a:lvl3pPr>
              <a:defRPr sz="4100"/>
            </a:lvl3pPr>
            <a:lvl4pPr>
              <a:defRPr sz="3700"/>
            </a:lvl4pPr>
            <a:lvl5pPr>
              <a:defRPr sz="3700"/>
            </a:lvl5pPr>
            <a:lvl6pPr>
              <a:defRPr sz="3700"/>
            </a:lvl6pPr>
            <a:lvl7pPr>
              <a:defRPr sz="3700"/>
            </a:lvl7pPr>
            <a:lvl8pPr>
              <a:defRPr sz="3700"/>
            </a:lvl8pPr>
            <a:lvl9pPr>
              <a:defRPr sz="37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7682035" y="4787278"/>
            <a:ext cx="6684366" cy="1995110"/>
          </a:xfrm>
        </p:spPr>
        <p:txBody>
          <a:bodyPr anchor="b"/>
          <a:lstStyle>
            <a:lvl1pPr marL="0" indent="0">
              <a:buNone/>
              <a:defRPr sz="5500" b="1"/>
            </a:lvl1pPr>
            <a:lvl2pPr marL="1042328" indent="0">
              <a:buNone/>
              <a:defRPr sz="4600" b="1"/>
            </a:lvl2pPr>
            <a:lvl3pPr marL="2084661" indent="0">
              <a:buNone/>
              <a:defRPr sz="4100" b="1"/>
            </a:lvl3pPr>
            <a:lvl4pPr marL="3126990" indent="0">
              <a:buNone/>
              <a:defRPr sz="3700" b="1"/>
            </a:lvl4pPr>
            <a:lvl5pPr marL="4169320" indent="0">
              <a:buNone/>
              <a:defRPr sz="3700" b="1"/>
            </a:lvl5pPr>
            <a:lvl6pPr marL="5211649" indent="0">
              <a:buNone/>
              <a:defRPr sz="3700" b="1"/>
            </a:lvl6pPr>
            <a:lvl7pPr marL="6253979" indent="0">
              <a:buNone/>
              <a:defRPr sz="3700" b="1"/>
            </a:lvl7pPr>
            <a:lvl8pPr marL="7296310" indent="0">
              <a:buNone/>
              <a:defRPr sz="3700" b="1"/>
            </a:lvl8pPr>
            <a:lvl9pPr marL="8338638" indent="0">
              <a:buNone/>
              <a:defRPr sz="3700" b="1"/>
            </a:lvl9pPr>
          </a:lstStyle>
          <a:p>
            <a:pPr lvl="0"/>
            <a:r>
              <a:rPr lang="de-DE" smtClean="0"/>
              <a:t>Textmasterformat bearbeiten</a:t>
            </a:r>
          </a:p>
        </p:txBody>
      </p:sp>
      <p:sp>
        <p:nvSpPr>
          <p:cNvPr id="6" name="Inhaltsplatzhalter 5"/>
          <p:cNvSpPr>
            <a:spLocks noGrp="1"/>
          </p:cNvSpPr>
          <p:nvPr>
            <p:ph sz="quarter" idx="4"/>
          </p:nvPr>
        </p:nvSpPr>
        <p:spPr>
          <a:xfrm>
            <a:off x="7682035" y="6782388"/>
            <a:ext cx="6684366" cy="12322165"/>
          </a:xfrm>
        </p:spPr>
        <p:txBody>
          <a:bodyPr/>
          <a:lstStyle>
            <a:lvl1pPr>
              <a:defRPr sz="5500"/>
            </a:lvl1pPr>
            <a:lvl2pPr>
              <a:defRPr sz="4600"/>
            </a:lvl2pPr>
            <a:lvl3pPr>
              <a:defRPr sz="4100"/>
            </a:lvl3pPr>
            <a:lvl4pPr>
              <a:defRPr sz="3700"/>
            </a:lvl4pPr>
            <a:lvl5pPr>
              <a:defRPr sz="3700"/>
            </a:lvl5pPr>
            <a:lvl6pPr>
              <a:defRPr sz="3700"/>
            </a:lvl6pPr>
            <a:lvl7pPr>
              <a:defRPr sz="3700"/>
            </a:lvl7pPr>
            <a:lvl8pPr>
              <a:defRPr sz="3700"/>
            </a:lvl8pPr>
            <a:lvl9pPr>
              <a:defRPr sz="37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1A5308F4-8046-43E6-A7D4-03941E84C4E3}" type="datetimeFigureOut">
              <a:rPr lang="de-DE" smtClean="0"/>
              <a:t>07.03.2017</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CEE71BCB-6C20-4874-8DC3-A56B6FF862F3}" type="slidenum">
              <a:rPr lang="de-DE" smtClean="0"/>
              <a:t>‹Nr.›</a:t>
            </a:fld>
            <a:endParaRPr lang="de-DE"/>
          </a:p>
        </p:txBody>
      </p:sp>
    </p:spTree>
    <p:extLst>
      <p:ext uri="{BB962C8B-B14F-4D97-AF65-F5344CB8AC3E}">
        <p14:creationId xmlns:p14="http://schemas.microsoft.com/office/powerpoint/2010/main" val="1032015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1A5308F4-8046-43E6-A7D4-03941E84C4E3}" type="datetimeFigureOut">
              <a:rPr lang="de-DE" smtClean="0"/>
              <a:t>07.03.2017</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CEE71BCB-6C20-4874-8DC3-A56B6FF862F3}" type="slidenum">
              <a:rPr lang="de-DE" smtClean="0"/>
              <a:t>‹Nr.›</a:t>
            </a:fld>
            <a:endParaRPr lang="de-DE"/>
          </a:p>
        </p:txBody>
      </p:sp>
    </p:spTree>
    <p:extLst>
      <p:ext uri="{BB962C8B-B14F-4D97-AF65-F5344CB8AC3E}">
        <p14:creationId xmlns:p14="http://schemas.microsoft.com/office/powerpoint/2010/main" val="4076863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A5308F4-8046-43E6-A7D4-03941E84C4E3}" type="datetimeFigureOut">
              <a:rPr lang="de-DE" smtClean="0"/>
              <a:t>07.03.2017</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CEE71BCB-6C20-4874-8DC3-A56B6FF862F3}" type="slidenum">
              <a:rPr lang="de-DE" smtClean="0"/>
              <a:t>‹Nr.›</a:t>
            </a:fld>
            <a:endParaRPr lang="de-DE"/>
          </a:p>
        </p:txBody>
      </p:sp>
    </p:spTree>
    <p:extLst>
      <p:ext uri="{BB962C8B-B14F-4D97-AF65-F5344CB8AC3E}">
        <p14:creationId xmlns:p14="http://schemas.microsoft.com/office/powerpoint/2010/main" val="3577098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56132" y="851512"/>
            <a:ext cx="4975207" cy="3623874"/>
          </a:xfrm>
        </p:spPr>
        <p:txBody>
          <a:bodyPr anchor="b"/>
          <a:lstStyle>
            <a:lvl1pPr algn="l">
              <a:defRPr sz="4600" b="1"/>
            </a:lvl1pPr>
          </a:lstStyle>
          <a:p>
            <a:r>
              <a:rPr lang="de-DE" smtClean="0"/>
              <a:t>Titelmasterformat durch Klicken bearbeiten</a:t>
            </a:r>
            <a:endParaRPr lang="de-DE"/>
          </a:p>
        </p:txBody>
      </p:sp>
      <p:sp>
        <p:nvSpPr>
          <p:cNvPr id="3" name="Inhaltsplatzhalter 2"/>
          <p:cNvSpPr>
            <a:spLocks noGrp="1"/>
          </p:cNvSpPr>
          <p:nvPr>
            <p:ph idx="1"/>
          </p:nvPr>
        </p:nvSpPr>
        <p:spPr>
          <a:xfrm>
            <a:off x="5912487" y="851523"/>
            <a:ext cx="8453912" cy="18253041"/>
          </a:xfrm>
        </p:spPr>
        <p:txBody>
          <a:bodyPr/>
          <a:lstStyle>
            <a:lvl1pPr>
              <a:defRPr sz="7300"/>
            </a:lvl1pPr>
            <a:lvl2pPr>
              <a:defRPr sz="6400"/>
            </a:lvl2pPr>
            <a:lvl3pPr>
              <a:defRPr sz="5500"/>
            </a:lvl3pPr>
            <a:lvl4pPr>
              <a:defRPr sz="4600"/>
            </a:lvl4pPr>
            <a:lvl5pPr>
              <a:defRPr sz="4600"/>
            </a:lvl5pPr>
            <a:lvl6pPr>
              <a:defRPr sz="4600"/>
            </a:lvl6pPr>
            <a:lvl7pPr>
              <a:defRPr sz="4600"/>
            </a:lvl7pPr>
            <a:lvl8pPr>
              <a:defRPr sz="4600"/>
            </a:lvl8pPr>
            <a:lvl9pPr>
              <a:defRPr sz="4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756132" y="4475397"/>
            <a:ext cx="4975207" cy="14629167"/>
          </a:xfrm>
        </p:spPr>
        <p:txBody>
          <a:bodyPr/>
          <a:lstStyle>
            <a:lvl1pPr marL="0" indent="0">
              <a:buNone/>
              <a:defRPr sz="3200"/>
            </a:lvl1pPr>
            <a:lvl2pPr marL="1042328" indent="0">
              <a:buNone/>
              <a:defRPr sz="2700"/>
            </a:lvl2pPr>
            <a:lvl3pPr marL="2084661" indent="0">
              <a:buNone/>
              <a:defRPr sz="2300"/>
            </a:lvl3pPr>
            <a:lvl4pPr marL="3126990" indent="0">
              <a:buNone/>
              <a:defRPr sz="2100"/>
            </a:lvl4pPr>
            <a:lvl5pPr marL="4169320" indent="0">
              <a:buNone/>
              <a:defRPr sz="2100"/>
            </a:lvl5pPr>
            <a:lvl6pPr marL="5211649" indent="0">
              <a:buNone/>
              <a:defRPr sz="2100"/>
            </a:lvl6pPr>
            <a:lvl7pPr marL="6253979" indent="0">
              <a:buNone/>
              <a:defRPr sz="2100"/>
            </a:lvl7pPr>
            <a:lvl8pPr marL="7296310" indent="0">
              <a:buNone/>
              <a:defRPr sz="2100"/>
            </a:lvl8pPr>
            <a:lvl9pPr marL="8338638" indent="0">
              <a:buNone/>
              <a:defRPr sz="2100"/>
            </a:lvl9pPr>
          </a:lstStyle>
          <a:p>
            <a:pPr lvl="0"/>
            <a:r>
              <a:rPr lang="de-DE" smtClean="0"/>
              <a:t>Textmasterformat bearbeiten</a:t>
            </a:r>
          </a:p>
        </p:txBody>
      </p:sp>
      <p:sp>
        <p:nvSpPr>
          <p:cNvPr id="5" name="Datumsplatzhalter 4"/>
          <p:cNvSpPr>
            <a:spLocks noGrp="1"/>
          </p:cNvSpPr>
          <p:nvPr>
            <p:ph type="dt" sz="half" idx="10"/>
          </p:nvPr>
        </p:nvSpPr>
        <p:spPr/>
        <p:txBody>
          <a:bodyPr/>
          <a:lstStyle/>
          <a:p>
            <a:fld id="{1A5308F4-8046-43E6-A7D4-03941E84C4E3}" type="datetimeFigureOut">
              <a:rPr lang="de-DE" smtClean="0"/>
              <a:t>07.03.2017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EE71BCB-6C20-4874-8DC3-A56B6FF862F3}" type="slidenum">
              <a:rPr lang="de-DE" smtClean="0"/>
              <a:t>‹Nr.›</a:t>
            </a:fld>
            <a:endParaRPr lang="de-DE"/>
          </a:p>
        </p:txBody>
      </p:sp>
    </p:spTree>
    <p:extLst>
      <p:ext uri="{BB962C8B-B14F-4D97-AF65-F5344CB8AC3E}">
        <p14:creationId xmlns:p14="http://schemas.microsoft.com/office/powerpoint/2010/main" val="2874565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964121" y="14970760"/>
            <a:ext cx="9073515" cy="1767383"/>
          </a:xfrm>
        </p:spPr>
        <p:txBody>
          <a:bodyPr anchor="b"/>
          <a:lstStyle>
            <a:lvl1pPr algn="l">
              <a:defRPr sz="4600" b="1"/>
            </a:lvl1pPr>
          </a:lstStyle>
          <a:p>
            <a:r>
              <a:rPr lang="de-DE" smtClean="0"/>
              <a:t>Titelmasterformat durch Klicken bearbeiten</a:t>
            </a:r>
            <a:endParaRPr lang="de-DE"/>
          </a:p>
        </p:txBody>
      </p:sp>
      <p:sp>
        <p:nvSpPr>
          <p:cNvPr id="3" name="Bildplatzhalter 2"/>
          <p:cNvSpPr>
            <a:spLocks noGrp="1"/>
          </p:cNvSpPr>
          <p:nvPr>
            <p:ph type="pic" idx="1"/>
          </p:nvPr>
        </p:nvSpPr>
        <p:spPr>
          <a:xfrm>
            <a:off x="2964121" y="1910950"/>
            <a:ext cx="9073515" cy="12832080"/>
          </a:xfrm>
        </p:spPr>
        <p:txBody>
          <a:bodyPr/>
          <a:lstStyle>
            <a:lvl1pPr marL="0" indent="0">
              <a:buNone/>
              <a:defRPr sz="7300"/>
            </a:lvl1pPr>
            <a:lvl2pPr marL="1042328" indent="0">
              <a:buNone/>
              <a:defRPr sz="6400"/>
            </a:lvl2pPr>
            <a:lvl3pPr marL="2084661" indent="0">
              <a:buNone/>
              <a:defRPr sz="5500"/>
            </a:lvl3pPr>
            <a:lvl4pPr marL="3126990" indent="0">
              <a:buNone/>
              <a:defRPr sz="4600"/>
            </a:lvl4pPr>
            <a:lvl5pPr marL="4169320" indent="0">
              <a:buNone/>
              <a:defRPr sz="4600"/>
            </a:lvl5pPr>
            <a:lvl6pPr marL="5211649" indent="0">
              <a:buNone/>
              <a:defRPr sz="4600"/>
            </a:lvl6pPr>
            <a:lvl7pPr marL="6253979" indent="0">
              <a:buNone/>
              <a:defRPr sz="4600"/>
            </a:lvl7pPr>
            <a:lvl8pPr marL="7296310" indent="0">
              <a:buNone/>
              <a:defRPr sz="4600"/>
            </a:lvl8pPr>
            <a:lvl9pPr marL="8338638" indent="0">
              <a:buNone/>
              <a:defRPr sz="4600"/>
            </a:lvl9pPr>
          </a:lstStyle>
          <a:p>
            <a:endParaRPr lang="de-DE"/>
          </a:p>
        </p:txBody>
      </p:sp>
      <p:sp>
        <p:nvSpPr>
          <p:cNvPr id="4" name="Textplatzhalter 3"/>
          <p:cNvSpPr>
            <a:spLocks noGrp="1"/>
          </p:cNvSpPr>
          <p:nvPr>
            <p:ph type="body" sz="half" idx="2"/>
          </p:nvPr>
        </p:nvSpPr>
        <p:spPr>
          <a:xfrm>
            <a:off x="2964121" y="16738143"/>
            <a:ext cx="9073515" cy="2509977"/>
          </a:xfrm>
        </p:spPr>
        <p:txBody>
          <a:bodyPr/>
          <a:lstStyle>
            <a:lvl1pPr marL="0" indent="0">
              <a:buNone/>
              <a:defRPr sz="3200"/>
            </a:lvl1pPr>
            <a:lvl2pPr marL="1042328" indent="0">
              <a:buNone/>
              <a:defRPr sz="2700"/>
            </a:lvl2pPr>
            <a:lvl3pPr marL="2084661" indent="0">
              <a:buNone/>
              <a:defRPr sz="2300"/>
            </a:lvl3pPr>
            <a:lvl4pPr marL="3126990" indent="0">
              <a:buNone/>
              <a:defRPr sz="2100"/>
            </a:lvl4pPr>
            <a:lvl5pPr marL="4169320" indent="0">
              <a:buNone/>
              <a:defRPr sz="2100"/>
            </a:lvl5pPr>
            <a:lvl6pPr marL="5211649" indent="0">
              <a:buNone/>
              <a:defRPr sz="2100"/>
            </a:lvl6pPr>
            <a:lvl7pPr marL="6253979" indent="0">
              <a:buNone/>
              <a:defRPr sz="2100"/>
            </a:lvl7pPr>
            <a:lvl8pPr marL="7296310" indent="0">
              <a:buNone/>
              <a:defRPr sz="2100"/>
            </a:lvl8pPr>
            <a:lvl9pPr marL="8338638" indent="0">
              <a:buNone/>
              <a:defRPr sz="2100"/>
            </a:lvl9pPr>
          </a:lstStyle>
          <a:p>
            <a:pPr lvl="0"/>
            <a:r>
              <a:rPr lang="de-DE" smtClean="0"/>
              <a:t>Textmasterformat bearbeiten</a:t>
            </a:r>
          </a:p>
        </p:txBody>
      </p:sp>
      <p:sp>
        <p:nvSpPr>
          <p:cNvPr id="5" name="Datumsplatzhalter 4"/>
          <p:cNvSpPr>
            <a:spLocks noGrp="1"/>
          </p:cNvSpPr>
          <p:nvPr>
            <p:ph type="dt" sz="half" idx="10"/>
          </p:nvPr>
        </p:nvSpPr>
        <p:spPr/>
        <p:txBody>
          <a:bodyPr/>
          <a:lstStyle/>
          <a:p>
            <a:fld id="{1A5308F4-8046-43E6-A7D4-03941E84C4E3}" type="datetimeFigureOut">
              <a:rPr lang="de-DE" smtClean="0"/>
              <a:t>07.03.2017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EE71BCB-6C20-4874-8DC3-A56B6FF862F3}" type="slidenum">
              <a:rPr lang="de-DE" smtClean="0"/>
              <a:t>‹Nr.›</a:t>
            </a:fld>
            <a:endParaRPr lang="de-DE"/>
          </a:p>
        </p:txBody>
      </p:sp>
    </p:spTree>
    <p:extLst>
      <p:ext uri="{BB962C8B-B14F-4D97-AF65-F5344CB8AC3E}">
        <p14:creationId xmlns:p14="http://schemas.microsoft.com/office/powerpoint/2010/main" val="838688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756126" y="856464"/>
            <a:ext cx="13610273" cy="3564467"/>
          </a:xfrm>
          <a:prstGeom prst="rect">
            <a:avLst/>
          </a:prstGeom>
        </p:spPr>
        <p:txBody>
          <a:bodyPr vert="horz" lIns="208463" tIns="104235" rIns="208463" bIns="104235"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756126" y="4990264"/>
            <a:ext cx="13610273" cy="14114299"/>
          </a:xfrm>
          <a:prstGeom prst="rect">
            <a:avLst/>
          </a:prstGeom>
        </p:spPr>
        <p:txBody>
          <a:bodyPr vert="horz" lIns="208463" tIns="104235" rIns="208463" bIns="104235"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756126" y="19822406"/>
            <a:ext cx="3528589" cy="1138649"/>
          </a:xfrm>
          <a:prstGeom prst="rect">
            <a:avLst/>
          </a:prstGeom>
        </p:spPr>
        <p:txBody>
          <a:bodyPr vert="horz" lIns="208463" tIns="104235" rIns="208463" bIns="104235" rtlCol="0" anchor="ctr"/>
          <a:lstStyle>
            <a:lvl1pPr algn="l">
              <a:defRPr sz="2700">
                <a:solidFill>
                  <a:schemeClr val="tx1">
                    <a:tint val="75000"/>
                  </a:schemeClr>
                </a:solidFill>
              </a:defRPr>
            </a:lvl1pPr>
          </a:lstStyle>
          <a:p>
            <a:fld id="{1A5308F4-8046-43E6-A7D4-03941E84C4E3}" type="datetimeFigureOut">
              <a:rPr lang="de-DE" smtClean="0"/>
              <a:t>07.03.2017</a:t>
            </a:fld>
            <a:endParaRPr lang="de-DE"/>
          </a:p>
        </p:txBody>
      </p:sp>
      <p:sp>
        <p:nvSpPr>
          <p:cNvPr id="5" name="Fußzeilenplatzhalter 4"/>
          <p:cNvSpPr>
            <a:spLocks noGrp="1"/>
          </p:cNvSpPr>
          <p:nvPr>
            <p:ph type="ftr" sz="quarter" idx="3"/>
          </p:nvPr>
        </p:nvSpPr>
        <p:spPr>
          <a:xfrm>
            <a:off x="5166863" y="19822406"/>
            <a:ext cx="4788800" cy="1138649"/>
          </a:xfrm>
          <a:prstGeom prst="rect">
            <a:avLst/>
          </a:prstGeom>
        </p:spPr>
        <p:txBody>
          <a:bodyPr vert="horz" lIns="208463" tIns="104235" rIns="208463" bIns="104235" rtlCol="0" anchor="ctr"/>
          <a:lstStyle>
            <a:lvl1pPr algn="ctr">
              <a:defRPr sz="27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10837811" y="19822406"/>
            <a:ext cx="3528589" cy="1138649"/>
          </a:xfrm>
          <a:prstGeom prst="rect">
            <a:avLst/>
          </a:prstGeom>
        </p:spPr>
        <p:txBody>
          <a:bodyPr vert="horz" lIns="208463" tIns="104235" rIns="208463" bIns="104235" rtlCol="0" anchor="ctr"/>
          <a:lstStyle>
            <a:lvl1pPr algn="r">
              <a:defRPr sz="2700">
                <a:solidFill>
                  <a:schemeClr val="tx1">
                    <a:tint val="75000"/>
                  </a:schemeClr>
                </a:solidFill>
              </a:defRPr>
            </a:lvl1pPr>
          </a:lstStyle>
          <a:p>
            <a:fld id="{CEE71BCB-6C20-4874-8DC3-A56B6FF862F3}" type="slidenum">
              <a:rPr lang="de-DE" smtClean="0"/>
              <a:t>‹Nr.›</a:t>
            </a:fld>
            <a:endParaRPr lang="de-DE"/>
          </a:p>
        </p:txBody>
      </p:sp>
    </p:spTree>
    <p:extLst>
      <p:ext uri="{BB962C8B-B14F-4D97-AF65-F5344CB8AC3E}">
        <p14:creationId xmlns:p14="http://schemas.microsoft.com/office/powerpoint/2010/main" val="13282929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2084661" rtl="0" eaLnBrk="1" latinLnBrk="0" hangingPunct="1">
        <a:spcBef>
          <a:spcPct val="0"/>
        </a:spcBef>
        <a:buNone/>
        <a:defRPr sz="10000" kern="1200">
          <a:solidFill>
            <a:schemeClr val="tx1"/>
          </a:solidFill>
          <a:latin typeface="+mj-lt"/>
          <a:ea typeface="+mj-ea"/>
          <a:cs typeface="+mj-cs"/>
        </a:defRPr>
      </a:lvl1pPr>
    </p:titleStyle>
    <p:bodyStyle>
      <a:lvl1pPr marL="781745" indent="-781745" algn="l" defTabSz="2084661" rtl="0" eaLnBrk="1" latinLnBrk="0" hangingPunct="1">
        <a:spcBef>
          <a:spcPct val="20000"/>
        </a:spcBef>
        <a:buFont typeface="Arial" panose="020B0604020202020204" pitchFamily="34" charset="0"/>
        <a:buChar char="•"/>
        <a:defRPr sz="7300" kern="1200">
          <a:solidFill>
            <a:schemeClr val="tx1"/>
          </a:solidFill>
          <a:latin typeface="+mn-lt"/>
          <a:ea typeface="+mn-ea"/>
          <a:cs typeface="+mn-cs"/>
        </a:defRPr>
      </a:lvl1pPr>
      <a:lvl2pPr marL="1693788" indent="-651457" algn="l" defTabSz="2084661" rtl="0" eaLnBrk="1" latinLnBrk="0" hangingPunct="1">
        <a:spcBef>
          <a:spcPct val="20000"/>
        </a:spcBef>
        <a:buFont typeface="Arial" panose="020B0604020202020204" pitchFamily="34" charset="0"/>
        <a:buChar char="–"/>
        <a:defRPr sz="6400" kern="1200">
          <a:solidFill>
            <a:schemeClr val="tx1"/>
          </a:solidFill>
          <a:latin typeface="+mn-lt"/>
          <a:ea typeface="+mn-ea"/>
          <a:cs typeface="+mn-cs"/>
        </a:defRPr>
      </a:lvl2pPr>
      <a:lvl3pPr marL="2605824" indent="-521165" algn="l" defTabSz="2084661" rtl="0" eaLnBrk="1" latinLnBrk="0" hangingPunct="1">
        <a:spcBef>
          <a:spcPct val="20000"/>
        </a:spcBef>
        <a:buFont typeface="Arial" panose="020B0604020202020204" pitchFamily="34" charset="0"/>
        <a:buChar char="•"/>
        <a:defRPr sz="5500" kern="1200">
          <a:solidFill>
            <a:schemeClr val="tx1"/>
          </a:solidFill>
          <a:latin typeface="+mn-lt"/>
          <a:ea typeface="+mn-ea"/>
          <a:cs typeface="+mn-cs"/>
        </a:defRPr>
      </a:lvl3pPr>
      <a:lvl4pPr marL="3648153" indent="-521165" algn="l" defTabSz="2084661" rtl="0" eaLnBrk="1" latinLnBrk="0" hangingPunct="1">
        <a:spcBef>
          <a:spcPct val="20000"/>
        </a:spcBef>
        <a:buFont typeface="Arial" panose="020B0604020202020204" pitchFamily="34" charset="0"/>
        <a:buChar char="–"/>
        <a:defRPr sz="4600" kern="1200">
          <a:solidFill>
            <a:schemeClr val="tx1"/>
          </a:solidFill>
          <a:latin typeface="+mn-lt"/>
          <a:ea typeface="+mn-ea"/>
          <a:cs typeface="+mn-cs"/>
        </a:defRPr>
      </a:lvl4pPr>
      <a:lvl5pPr marL="4690486" indent="-521165" algn="l" defTabSz="2084661" rtl="0" eaLnBrk="1" latinLnBrk="0" hangingPunct="1">
        <a:spcBef>
          <a:spcPct val="20000"/>
        </a:spcBef>
        <a:buFont typeface="Arial" panose="020B0604020202020204" pitchFamily="34" charset="0"/>
        <a:buChar char="»"/>
        <a:defRPr sz="4600" kern="1200">
          <a:solidFill>
            <a:schemeClr val="tx1"/>
          </a:solidFill>
          <a:latin typeface="+mn-lt"/>
          <a:ea typeface="+mn-ea"/>
          <a:cs typeface="+mn-cs"/>
        </a:defRPr>
      </a:lvl5pPr>
      <a:lvl6pPr marL="5732816" indent="-521165" algn="l" defTabSz="2084661" rtl="0" eaLnBrk="1" latinLnBrk="0" hangingPunct="1">
        <a:spcBef>
          <a:spcPct val="20000"/>
        </a:spcBef>
        <a:buFont typeface="Arial" panose="020B0604020202020204" pitchFamily="34" charset="0"/>
        <a:buChar char="•"/>
        <a:defRPr sz="4600" kern="1200">
          <a:solidFill>
            <a:schemeClr val="tx1"/>
          </a:solidFill>
          <a:latin typeface="+mn-lt"/>
          <a:ea typeface="+mn-ea"/>
          <a:cs typeface="+mn-cs"/>
        </a:defRPr>
      </a:lvl6pPr>
      <a:lvl7pPr marL="6775145" indent="-521165" algn="l" defTabSz="2084661" rtl="0" eaLnBrk="1" latinLnBrk="0" hangingPunct="1">
        <a:spcBef>
          <a:spcPct val="20000"/>
        </a:spcBef>
        <a:buFont typeface="Arial" panose="020B0604020202020204" pitchFamily="34" charset="0"/>
        <a:buChar char="•"/>
        <a:defRPr sz="4600" kern="1200">
          <a:solidFill>
            <a:schemeClr val="tx1"/>
          </a:solidFill>
          <a:latin typeface="+mn-lt"/>
          <a:ea typeface="+mn-ea"/>
          <a:cs typeface="+mn-cs"/>
        </a:defRPr>
      </a:lvl7pPr>
      <a:lvl8pPr marL="7817473" indent="-521165" algn="l" defTabSz="2084661" rtl="0" eaLnBrk="1" latinLnBrk="0" hangingPunct="1">
        <a:spcBef>
          <a:spcPct val="20000"/>
        </a:spcBef>
        <a:buFont typeface="Arial" panose="020B0604020202020204" pitchFamily="34" charset="0"/>
        <a:buChar char="•"/>
        <a:defRPr sz="4600" kern="1200">
          <a:solidFill>
            <a:schemeClr val="tx1"/>
          </a:solidFill>
          <a:latin typeface="+mn-lt"/>
          <a:ea typeface="+mn-ea"/>
          <a:cs typeface="+mn-cs"/>
        </a:defRPr>
      </a:lvl8pPr>
      <a:lvl9pPr marL="8859804" indent="-521165" algn="l" defTabSz="2084661" rtl="0" eaLnBrk="1" latinLnBrk="0" hangingPunct="1">
        <a:spcBef>
          <a:spcPct val="20000"/>
        </a:spcBef>
        <a:buFont typeface="Arial" panose="020B0604020202020204" pitchFamily="34" charset="0"/>
        <a:buChar char="•"/>
        <a:defRPr sz="4600" kern="1200">
          <a:solidFill>
            <a:schemeClr val="tx1"/>
          </a:solidFill>
          <a:latin typeface="+mn-lt"/>
          <a:ea typeface="+mn-ea"/>
          <a:cs typeface="+mn-cs"/>
        </a:defRPr>
      </a:lvl9pPr>
    </p:bodyStyle>
    <p:otherStyle>
      <a:defPPr>
        <a:defRPr lang="de-DE"/>
      </a:defPPr>
      <a:lvl1pPr marL="0" algn="l" defTabSz="2084661" rtl="0" eaLnBrk="1" latinLnBrk="0" hangingPunct="1">
        <a:defRPr sz="4100" kern="1200">
          <a:solidFill>
            <a:schemeClr val="tx1"/>
          </a:solidFill>
          <a:latin typeface="+mn-lt"/>
          <a:ea typeface="+mn-ea"/>
          <a:cs typeface="+mn-cs"/>
        </a:defRPr>
      </a:lvl1pPr>
      <a:lvl2pPr marL="1042328" algn="l" defTabSz="2084661" rtl="0" eaLnBrk="1" latinLnBrk="0" hangingPunct="1">
        <a:defRPr sz="4100" kern="1200">
          <a:solidFill>
            <a:schemeClr val="tx1"/>
          </a:solidFill>
          <a:latin typeface="+mn-lt"/>
          <a:ea typeface="+mn-ea"/>
          <a:cs typeface="+mn-cs"/>
        </a:defRPr>
      </a:lvl2pPr>
      <a:lvl3pPr marL="2084661" algn="l" defTabSz="2084661" rtl="0" eaLnBrk="1" latinLnBrk="0" hangingPunct="1">
        <a:defRPr sz="4100" kern="1200">
          <a:solidFill>
            <a:schemeClr val="tx1"/>
          </a:solidFill>
          <a:latin typeface="+mn-lt"/>
          <a:ea typeface="+mn-ea"/>
          <a:cs typeface="+mn-cs"/>
        </a:defRPr>
      </a:lvl3pPr>
      <a:lvl4pPr marL="3126990" algn="l" defTabSz="2084661" rtl="0" eaLnBrk="1" latinLnBrk="0" hangingPunct="1">
        <a:defRPr sz="4100" kern="1200">
          <a:solidFill>
            <a:schemeClr val="tx1"/>
          </a:solidFill>
          <a:latin typeface="+mn-lt"/>
          <a:ea typeface="+mn-ea"/>
          <a:cs typeface="+mn-cs"/>
        </a:defRPr>
      </a:lvl4pPr>
      <a:lvl5pPr marL="4169320" algn="l" defTabSz="2084661" rtl="0" eaLnBrk="1" latinLnBrk="0" hangingPunct="1">
        <a:defRPr sz="4100" kern="1200">
          <a:solidFill>
            <a:schemeClr val="tx1"/>
          </a:solidFill>
          <a:latin typeface="+mn-lt"/>
          <a:ea typeface="+mn-ea"/>
          <a:cs typeface="+mn-cs"/>
        </a:defRPr>
      </a:lvl5pPr>
      <a:lvl6pPr marL="5211649" algn="l" defTabSz="2084661" rtl="0" eaLnBrk="1" latinLnBrk="0" hangingPunct="1">
        <a:defRPr sz="4100" kern="1200">
          <a:solidFill>
            <a:schemeClr val="tx1"/>
          </a:solidFill>
          <a:latin typeface="+mn-lt"/>
          <a:ea typeface="+mn-ea"/>
          <a:cs typeface="+mn-cs"/>
        </a:defRPr>
      </a:lvl6pPr>
      <a:lvl7pPr marL="6253979" algn="l" defTabSz="2084661" rtl="0" eaLnBrk="1" latinLnBrk="0" hangingPunct="1">
        <a:defRPr sz="4100" kern="1200">
          <a:solidFill>
            <a:schemeClr val="tx1"/>
          </a:solidFill>
          <a:latin typeface="+mn-lt"/>
          <a:ea typeface="+mn-ea"/>
          <a:cs typeface="+mn-cs"/>
        </a:defRPr>
      </a:lvl7pPr>
      <a:lvl8pPr marL="7296310" algn="l" defTabSz="2084661" rtl="0" eaLnBrk="1" latinLnBrk="0" hangingPunct="1">
        <a:defRPr sz="4100" kern="1200">
          <a:solidFill>
            <a:schemeClr val="tx1"/>
          </a:solidFill>
          <a:latin typeface="+mn-lt"/>
          <a:ea typeface="+mn-ea"/>
          <a:cs typeface="+mn-cs"/>
        </a:defRPr>
      </a:lvl8pPr>
      <a:lvl9pPr marL="8338638" algn="l" defTabSz="2084661" rtl="0" eaLnBrk="1" latinLnBrk="0" hangingPunct="1">
        <a:defRPr sz="4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a:xfrm>
            <a:off x="504478" y="324248"/>
            <a:ext cx="13661660" cy="4320480"/>
          </a:xfrm>
        </p:spPr>
        <p:txBody>
          <a:bodyPr>
            <a:normAutofit fontScale="90000"/>
          </a:bodyPr>
          <a:lstStyle/>
          <a:p>
            <a:pPr lvl="0">
              <a:spcBef>
                <a:spcPct val="20000"/>
              </a:spcBef>
            </a:pPr>
            <a:r>
              <a:rPr lang="de-DE" sz="3600" b="1" dirty="0">
                <a:latin typeface="Arial" panose="020B0604020202020204" pitchFamily="34" charset="0"/>
                <a:ea typeface="+mn-ea"/>
                <a:cs typeface="Arial" panose="020B0604020202020204" pitchFamily="34" charset="0"/>
              </a:rPr>
              <a:t>Fachbereich </a:t>
            </a:r>
            <a:r>
              <a:rPr lang="de-DE" sz="3600" b="1" dirty="0" smtClean="0">
                <a:latin typeface="Arial" panose="020B0604020202020204" pitchFamily="34" charset="0"/>
                <a:ea typeface="+mn-ea"/>
                <a:cs typeface="Arial" panose="020B0604020202020204" pitchFamily="34" charset="0"/>
              </a:rPr>
              <a:t>Ingenieurwissenschaften</a:t>
            </a:r>
            <a:r>
              <a:rPr lang="de-DE" sz="3600" b="1" dirty="0">
                <a:latin typeface="Arial" panose="020B0604020202020204" pitchFamily="34" charset="0"/>
                <a:ea typeface="+mn-ea"/>
                <a:cs typeface="Arial" panose="020B0604020202020204" pitchFamily="34" charset="0"/>
              </a:rPr>
              <a:t/>
            </a:r>
            <a:br>
              <a:rPr lang="de-DE" sz="3600" b="1" dirty="0">
                <a:latin typeface="Arial" panose="020B0604020202020204" pitchFamily="34" charset="0"/>
                <a:ea typeface="+mn-ea"/>
                <a:cs typeface="Arial" panose="020B0604020202020204" pitchFamily="34" charset="0"/>
              </a:rPr>
            </a:br>
            <a:r>
              <a:rPr lang="de-DE" sz="3600" b="1" dirty="0">
                <a:latin typeface="Arial" panose="020B0604020202020204" pitchFamily="34" charset="0"/>
                <a:cs typeface="Arial" panose="020B0604020202020204" pitchFamily="34" charset="0"/>
              </a:rPr>
              <a:t>Master-Studiengang Bio- und Umwelttechnik</a:t>
            </a:r>
            <a:r>
              <a:rPr lang="de-DE" sz="3600" b="1" dirty="0">
                <a:solidFill>
                  <a:schemeClr val="accent6">
                    <a:lumMod val="50000"/>
                  </a:schemeClr>
                </a:solidFill>
                <a:latin typeface="Arial" panose="020B0604020202020204" pitchFamily="34" charset="0"/>
                <a:ea typeface="+mn-ea"/>
                <a:cs typeface="Arial" panose="020B0604020202020204" pitchFamily="34" charset="0"/>
              </a:rPr>
              <a:t/>
            </a:r>
            <a:br>
              <a:rPr lang="de-DE" sz="3600" b="1" dirty="0">
                <a:solidFill>
                  <a:schemeClr val="accent6">
                    <a:lumMod val="50000"/>
                  </a:schemeClr>
                </a:solidFill>
                <a:latin typeface="Arial" panose="020B0604020202020204" pitchFamily="34" charset="0"/>
                <a:ea typeface="+mn-ea"/>
                <a:cs typeface="Arial" panose="020B0604020202020204" pitchFamily="34" charset="0"/>
              </a:rPr>
            </a:br>
            <a:r>
              <a:rPr lang="de-DE" sz="2000" b="1" dirty="0">
                <a:solidFill>
                  <a:schemeClr val="accent6">
                    <a:lumMod val="50000"/>
                  </a:schemeClr>
                </a:solidFill>
                <a:latin typeface="Arial" panose="020B0604020202020204" pitchFamily="34" charset="0"/>
                <a:ea typeface="+mn-ea"/>
                <a:cs typeface="Arial" panose="020B0604020202020204" pitchFamily="34" charset="0"/>
              </a:rPr>
              <a:t> </a:t>
            </a:r>
            <a:r>
              <a:rPr lang="de-DE" sz="4300" b="1" dirty="0">
                <a:solidFill>
                  <a:schemeClr val="accent6">
                    <a:lumMod val="50000"/>
                  </a:schemeClr>
                </a:solidFill>
                <a:latin typeface="Arial" panose="020B0604020202020204" pitchFamily="34" charset="0"/>
                <a:ea typeface="+mn-ea"/>
                <a:cs typeface="Arial" panose="020B0604020202020204" pitchFamily="34" charset="0"/>
              </a:rPr>
              <a:t/>
            </a:r>
            <a:br>
              <a:rPr lang="de-DE" sz="4300" b="1" dirty="0">
                <a:solidFill>
                  <a:schemeClr val="accent6">
                    <a:lumMod val="50000"/>
                  </a:schemeClr>
                </a:solidFill>
                <a:latin typeface="Arial" panose="020B0604020202020204" pitchFamily="34" charset="0"/>
                <a:ea typeface="+mn-ea"/>
                <a:cs typeface="Arial" panose="020B0604020202020204" pitchFamily="34" charset="0"/>
              </a:rPr>
            </a:br>
            <a:r>
              <a:rPr lang="de-DE" sz="3600" dirty="0" smtClean="0">
                <a:latin typeface="Arial" panose="020B0604020202020204" pitchFamily="34" charset="0"/>
                <a:ea typeface="+mn-ea"/>
                <a:cs typeface="Arial" panose="020B0604020202020204" pitchFamily="34" charset="0"/>
              </a:rPr>
              <a:t>Hochschule RheinMain / Firmenname (8 mm = 32 </a:t>
            </a:r>
            <a:r>
              <a:rPr lang="de-DE" sz="3600" dirty="0" err="1" smtClean="0">
                <a:latin typeface="Arial" panose="020B0604020202020204" pitchFamily="34" charset="0"/>
                <a:ea typeface="+mn-ea"/>
                <a:cs typeface="Arial" panose="020B0604020202020204" pitchFamily="34" charset="0"/>
              </a:rPr>
              <a:t>pt</a:t>
            </a:r>
            <a:r>
              <a:rPr lang="de-DE" sz="3600" dirty="0" smtClean="0">
                <a:latin typeface="Arial" panose="020B0604020202020204" pitchFamily="34" charset="0"/>
                <a:ea typeface="+mn-ea"/>
                <a:cs typeface="Arial" panose="020B0604020202020204" pitchFamily="34" charset="0"/>
              </a:rPr>
              <a:t>)</a:t>
            </a:r>
            <a:r>
              <a:rPr lang="de-DE" sz="3600" dirty="0" smtClean="0">
                <a:solidFill>
                  <a:schemeClr val="accent6">
                    <a:lumMod val="50000"/>
                  </a:schemeClr>
                </a:solidFill>
                <a:latin typeface="Arial" panose="020B0604020202020204" pitchFamily="34" charset="0"/>
                <a:ea typeface="+mn-ea"/>
                <a:cs typeface="Arial" panose="020B0604020202020204" pitchFamily="34" charset="0"/>
              </a:rPr>
              <a:t/>
            </a:r>
            <a:br>
              <a:rPr lang="de-DE" sz="3600" dirty="0" smtClean="0">
                <a:solidFill>
                  <a:schemeClr val="accent6">
                    <a:lumMod val="50000"/>
                  </a:schemeClr>
                </a:solidFill>
                <a:latin typeface="Arial" panose="020B0604020202020204" pitchFamily="34" charset="0"/>
                <a:ea typeface="+mn-ea"/>
                <a:cs typeface="Arial" panose="020B0604020202020204" pitchFamily="34" charset="0"/>
              </a:rPr>
            </a:br>
            <a:r>
              <a:rPr lang="de-DE" sz="2000" dirty="0" smtClean="0">
                <a:solidFill>
                  <a:schemeClr val="accent6">
                    <a:lumMod val="50000"/>
                  </a:schemeClr>
                </a:solidFill>
                <a:latin typeface="Arial" panose="020B0604020202020204" pitchFamily="34" charset="0"/>
                <a:ea typeface="+mn-ea"/>
                <a:cs typeface="Arial" panose="020B0604020202020204" pitchFamily="34" charset="0"/>
              </a:rPr>
              <a:t> </a:t>
            </a:r>
            <a:r>
              <a:rPr lang="de-DE" sz="2700" dirty="0">
                <a:solidFill>
                  <a:schemeClr val="accent6">
                    <a:lumMod val="75000"/>
                  </a:schemeClr>
                </a:solidFill>
                <a:latin typeface="Arial" panose="020B0604020202020204" pitchFamily="34" charset="0"/>
                <a:ea typeface="+mn-ea"/>
                <a:cs typeface="Arial" panose="020B0604020202020204" pitchFamily="34" charset="0"/>
              </a:rPr>
              <a:t/>
            </a:r>
            <a:br>
              <a:rPr lang="de-DE" sz="2700" dirty="0">
                <a:solidFill>
                  <a:schemeClr val="accent6">
                    <a:lumMod val="75000"/>
                  </a:schemeClr>
                </a:solidFill>
                <a:latin typeface="Arial" panose="020B0604020202020204" pitchFamily="34" charset="0"/>
                <a:ea typeface="+mn-ea"/>
                <a:cs typeface="Arial" panose="020B0604020202020204" pitchFamily="34" charset="0"/>
              </a:rPr>
            </a:br>
            <a:r>
              <a:rPr lang="de-DE" sz="4000" b="1" dirty="0" smtClean="0">
                <a:solidFill>
                  <a:srgbClr val="C00000"/>
                </a:solidFill>
                <a:latin typeface="Arial" panose="020B0604020202020204" pitchFamily="34" charset="0"/>
                <a:ea typeface="+mn-ea"/>
                <a:cs typeface="Arial" panose="020B0604020202020204" pitchFamily="34" charset="0"/>
              </a:rPr>
              <a:t>Titel </a:t>
            </a:r>
            <a:r>
              <a:rPr lang="de-DE" sz="4000" b="1" smtClean="0">
                <a:solidFill>
                  <a:srgbClr val="C00000"/>
                </a:solidFill>
                <a:latin typeface="Arial" panose="020B0604020202020204" pitchFamily="34" charset="0"/>
                <a:ea typeface="+mn-ea"/>
                <a:cs typeface="Arial" panose="020B0604020202020204" pitchFamily="34" charset="0"/>
              </a:rPr>
              <a:t>der Masterthesis </a:t>
            </a:r>
            <a:r>
              <a:rPr lang="de-DE" sz="4400" b="1" dirty="0" smtClean="0">
                <a:solidFill>
                  <a:srgbClr val="C00000"/>
                </a:solidFill>
                <a:latin typeface="Arial" panose="020B0604020202020204" pitchFamily="34" charset="0"/>
                <a:ea typeface="+mn-ea"/>
                <a:cs typeface="Arial" panose="020B0604020202020204" pitchFamily="34" charset="0"/>
              </a:rPr>
              <a:t>(9 mm = 36 </a:t>
            </a:r>
            <a:r>
              <a:rPr lang="de-DE" sz="4400" b="1" dirty="0" err="1" smtClean="0">
                <a:solidFill>
                  <a:srgbClr val="C00000"/>
                </a:solidFill>
                <a:latin typeface="Arial" panose="020B0604020202020204" pitchFamily="34" charset="0"/>
                <a:ea typeface="+mn-ea"/>
                <a:cs typeface="Arial" panose="020B0604020202020204" pitchFamily="34" charset="0"/>
              </a:rPr>
              <a:t>pt</a:t>
            </a:r>
            <a:r>
              <a:rPr lang="de-DE" sz="4400" b="1" dirty="0" smtClean="0">
                <a:solidFill>
                  <a:srgbClr val="C00000"/>
                </a:solidFill>
                <a:latin typeface="Arial" panose="020B0604020202020204" pitchFamily="34" charset="0"/>
                <a:ea typeface="+mn-ea"/>
                <a:cs typeface="Arial" panose="020B0604020202020204" pitchFamily="34" charset="0"/>
              </a:rPr>
              <a:t>, fett)</a:t>
            </a:r>
            <a:br>
              <a:rPr lang="de-DE" sz="4400" b="1" dirty="0" smtClean="0">
                <a:solidFill>
                  <a:srgbClr val="C00000"/>
                </a:solidFill>
                <a:latin typeface="Arial" panose="020B0604020202020204" pitchFamily="34" charset="0"/>
                <a:ea typeface="+mn-ea"/>
                <a:cs typeface="Arial" panose="020B0604020202020204" pitchFamily="34" charset="0"/>
              </a:rPr>
            </a:br>
            <a:r>
              <a:rPr lang="de-DE" sz="3100" b="1" dirty="0" smtClean="0">
                <a:solidFill>
                  <a:srgbClr val="C00000"/>
                </a:solidFill>
                <a:latin typeface="Arial" panose="020B0604020202020204" pitchFamily="34" charset="0"/>
                <a:ea typeface="+mn-ea"/>
                <a:cs typeface="Arial" panose="020B0604020202020204" pitchFamily="34" charset="0"/>
              </a:rPr>
              <a:t>gegebenenfalls Untertitel (7 mm = 28 </a:t>
            </a:r>
            <a:r>
              <a:rPr lang="de-DE" sz="3100" b="1" dirty="0" err="1" smtClean="0">
                <a:solidFill>
                  <a:srgbClr val="C00000"/>
                </a:solidFill>
                <a:latin typeface="Arial" panose="020B0604020202020204" pitchFamily="34" charset="0"/>
                <a:ea typeface="+mn-ea"/>
                <a:cs typeface="Arial" panose="020B0604020202020204" pitchFamily="34" charset="0"/>
              </a:rPr>
              <a:t>pt</a:t>
            </a:r>
            <a:r>
              <a:rPr lang="de-DE" sz="3100" b="1" dirty="0" smtClean="0">
                <a:solidFill>
                  <a:srgbClr val="C00000"/>
                </a:solidFill>
                <a:latin typeface="Arial" panose="020B0604020202020204" pitchFamily="34" charset="0"/>
                <a:ea typeface="+mn-ea"/>
                <a:cs typeface="Arial" panose="020B0604020202020204" pitchFamily="34" charset="0"/>
              </a:rPr>
              <a:t>, fett)</a:t>
            </a:r>
            <a:r>
              <a:rPr lang="de-DE" sz="4100" dirty="0">
                <a:solidFill>
                  <a:srgbClr val="C00000"/>
                </a:solidFill>
                <a:latin typeface="Arial" panose="020B0604020202020204" pitchFamily="34" charset="0"/>
                <a:ea typeface="+mn-ea"/>
                <a:cs typeface="Arial" panose="020B0604020202020204" pitchFamily="34" charset="0"/>
              </a:rPr>
              <a:t/>
            </a:r>
            <a:br>
              <a:rPr lang="de-DE" sz="4100" dirty="0">
                <a:solidFill>
                  <a:srgbClr val="C00000"/>
                </a:solidFill>
                <a:latin typeface="Arial" panose="020B0604020202020204" pitchFamily="34" charset="0"/>
                <a:ea typeface="+mn-ea"/>
                <a:cs typeface="Arial" panose="020B0604020202020204" pitchFamily="34" charset="0"/>
              </a:rPr>
            </a:br>
            <a:r>
              <a:rPr lang="de-DE" sz="2000" dirty="0" smtClean="0">
                <a:solidFill>
                  <a:srgbClr val="C00000"/>
                </a:solidFill>
                <a:latin typeface="Arial" panose="020B0604020202020204" pitchFamily="34" charset="0"/>
                <a:ea typeface="+mn-ea"/>
                <a:cs typeface="Arial" panose="020B0604020202020204" pitchFamily="34" charset="0"/>
              </a:rPr>
              <a:t> </a:t>
            </a:r>
            <a:r>
              <a:rPr lang="de-DE" sz="2700" dirty="0">
                <a:solidFill>
                  <a:schemeClr val="accent6">
                    <a:lumMod val="50000"/>
                  </a:schemeClr>
                </a:solidFill>
                <a:latin typeface="Arial" panose="020B0604020202020204" pitchFamily="34" charset="0"/>
                <a:ea typeface="+mn-ea"/>
                <a:cs typeface="Arial" panose="020B0604020202020204" pitchFamily="34" charset="0"/>
              </a:rPr>
              <a:t/>
            </a:r>
            <a:br>
              <a:rPr lang="de-DE" sz="2700" dirty="0">
                <a:solidFill>
                  <a:schemeClr val="accent6">
                    <a:lumMod val="50000"/>
                  </a:schemeClr>
                </a:solidFill>
                <a:latin typeface="Arial" panose="020B0604020202020204" pitchFamily="34" charset="0"/>
                <a:ea typeface="+mn-ea"/>
                <a:cs typeface="Arial" panose="020B0604020202020204" pitchFamily="34" charset="0"/>
              </a:rPr>
            </a:br>
            <a:r>
              <a:rPr lang="de-DE" sz="3100" b="1" dirty="0">
                <a:latin typeface="Arial" panose="020B0604020202020204" pitchFamily="34" charset="0"/>
                <a:ea typeface="+mn-ea"/>
                <a:cs typeface="Arial" panose="020B0604020202020204" pitchFamily="34" charset="0"/>
              </a:rPr>
              <a:t>Name der/des Absolventin/en (7 mm = 28 </a:t>
            </a:r>
            <a:r>
              <a:rPr lang="de-DE" sz="3100" b="1" dirty="0" err="1">
                <a:latin typeface="Arial" panose="020B0604020202020204" pitchFamily="34" charset="0"/>
                <a:ea typeface="+mn-ea"/>
                <a:cs typeface="Arial" panose="020B0604020202020204" pitchFamily="34" charset="0"/>
              </a:rPr>
              <a:t>pt</a:t>
            </a:r>
            <a:r>
              <a:rPr lang="de-DE" sz="3100" b="1" dirty="0">
                <a:latin typeface="Arial" panose="020B0604020202020204" pitchFamily="34" charset="0"/>
                <a:ea typeface="+mn-ea"/>
                <a:cs typeface="Arial" panose="020B0604020202020204" pitchFamily="34" charset="0"/>
              </a:rPr>
              <a:t>, fett)</a:t>
            </a:r>
            <a:r>
              <a:rPr lang="de-DE" sz="3100" b="1" dirty="0">
                <a:solidFill>
                  <a:schemeClr val="accent6">
                    <a:lumMod val="50000"/>
                  </a:schemeClr>
                </a:solidFill>
                <a:latin typeface="Arial" panose="020B0604020202020204" pitchFamily="34" charset="0"/>
                <a:ea typeface="+mn-ea"/>
                <a:cs typeface="Arial" panose="020B0604020202020204" pitchFamily="34" charset="0"/>
              </a:rPr>
              <a:t/>
            </a:r>
            <a:br>
              <a:rPr lang="de-DE" sz="3100" b="1" dirty="0">
                <a:solidFill>
                  <a:schemeClr val="accent6">
                    <a:lumMod val="50000"/>
                  </a:schemeClr>
                </a:solidFill>
                <a:latin typeface="Arial" panose="020B0604020202020204" pitchFamily="34" charset="0"/>
                <a:ea typeface="+mn-ea"/>
                <a:cs typeface="Arial" panose="020B0604020202020204" pitchFamily="34" charset="0"/>
              </a:rPr>
            </a:br>
            <a:endParaRPr lang="de-DE" sz="3100" dirty="0">
              <a:solidFill>
                <a:schemeClr val="accent6">
                  <a:lumMod val="50000"/>
                </a:schemeClr>
              </a:solidFill>
            </a:endParaRPr>
          </a:p>
        </p:txBody>
      </p:sp>
      <p:sp>
        <p:nvSpPr>
          <p:cNvPr id="11" name="Textfeld 10"/>
          <p:cNvSpPr txBox="1"/>
          <p:nvPr/>
        </p:nvSpPr>
        <p:spPr>
          <a:xfrm>
            <a:off x="432470" y="20380467"/>
            <a:ext cx="5596499" cy="861708"/>
          </a:xfrm>
          <a:prstGeom prst="rect">
            <a:avLst/>
          </a:prstGeom>
          <a:noFill/>
        </p:spPr>
        <p:txBody>
          <a:bodyPr wrap="square" lIns="91372" tIns="45687" rIns="91372" bIns="45687" rtlCol="0">
            <a:spAutoFit/>
          </a:bodyPr>
          <a:lstStyle/>
          <a:p>
            <a:r>
              <a:rPr lang="de-DE" sz="2400" dirty="0" smtClean="0">
                <a:latin typeface="Arial" panose="020B0604020202020204" pitchFamily="34" charset="0"/>
                <a:cs typeface="Arial" panose="020B0604020202020204" pitchFamily="34" charset="0"/>
              </a:rPr>
              <a:t>Referent(in): ….; </a:t>
            </a:r>
            <a:endParaRPr lang="de-DE" sz="2400" dirty="0">
              <a:latin typeface="Arial" panose="020B0604020202020204" pitchFamily="34" charset="0"/>
              <a:cs typeface="Arial" panose="020B0604020202020204" pitchFamily="34" charset="0"/>
            </a:endParaRPr>
          </a:p>
          <a:p>
            <a:r>
              <a:rPr lang="de-DE" sz="2400" dirty="0">
                <a:latin typeface="Arial" panose="020B0604020202020204" pitchFamily="34" charset="0"/>
                <a:cs typeface="Arial" panose="020B0604020202020204" pitchFamily="34" charset="0"/>
              </a:rPr>
              <a:t>     </a:t>
            </a:r>
            <a:r>
              <a:rPr lang="de-DE" sz="2400" dirty="0" smtClean="0">
                <a:latin typeface="Arial" panose="020B0604020202020204" pitchFamily="34" charset="0"/>
                <a:cs typeface="Arial" panose="020B0604020202020204" pitchFamily="34" charset="0"/>
              </a:rPr>
              <a:t>                 ….</a:t>
            </a:r>
            <a:endParaRPr lang="de-DE" sz="2400" dirty="0">
              <a:latin typeface="Arial" panose="020B0604020202020204" pitchFamily="34" charset="0"/>
              <a:cs typeface="Arial" panose="020B0604020202020204" pitchFamily="34" charset="0"/>
            </a:endParaRPr>
          </a:p>
        </p:txBody>
      </p:sp>
      <p:pic>
        <p:nvPicPr>
          <p:cNvPr id="25" name="Bild 16" descr="logo_02_200_neu"/>
          <p:cNvPicPr/>
          <p:nvPr/>
        </p:nvPicPr>
        <p:blipFill rotWithShape="1">
          <a:blip r:embed="rId2">
            <a:extLst>
              <a:ext uri="{28A0092B-C50C-407E-A947-70E740481C1C}">
                <a14:useLocalDpi xmlns:a14="http://schemas.microsoft.com/office/drawing/2010/main" val="0"/>
              </a:ext>
            </a:extLst>
          </a:blip>
          <a:srcRect r="15132"/>
          <a:stretch/>
        </p:blipFill>
        <p:spPr bwMode="auto">
          <a:xfrm>
            <a:off x="432470" y="333186"/>
            <a:ext cx="2247668" cy="936104"/>
          </a:xfrm>
          <a:prstGeom prst="rect">
            <a:avLst/>
          </a:prstGeom>
          <a:solidFill>
            <a:schemeClr val="accent1"/>
          </a:solidFill>
          <a:ln>
            <a:noFill/>
          </a:ln>
        </p:spPr>
      </p:pic>
      <p:sp>
        <p:nvSpPr>
          <p:cNvPr id="23" name="Textfeld 22"/>
          <p:cNvSpPr txBox="1"/>
          <p:nvPr/>
        </p:nvSpPr>
        <p:spPr>
          <a:xfrm>
            <a:off x="2109015" y="8245128"/>
            <a:ext cx="10924855" cy="3046988"/>
          </a:xfrm>
          <a:prstGeom prst="rect">
            <a:avLst/>
          </a:prstGeom>
          <a:noFill/>
        </p:spPr>
        <p:txBody>
          <a:bodyPr wrap="square" rtlCol="0">
            <a:spAutoFit/>
          </a:bodyPr>
          <a:lstStyle/>
          <a:p>
            <a:r>
              <a:rPr lang="de-DE" sz="2400" dirty="0" smtClean="0"/>
              <a:t>Format</a:t>
            </a:r>
            <a:r>
              <a:rPr lang="de-DE" sz="2400" dirty="0"/>
              <a:t>: DIN A2 =  </a:t>
            </a:r>
            <a:r>
              <a:rPr lang="de-DE" sz="2400" dirty="0" smtClean="0"/>
              <a:t>420 mm </a:t>
            </a:r>
            <a:r>
              <a:rPr lang="de-DE" sz="2400" dirty="0"/>
              <a:t>x  </a:t>
            </a:r>
            <a:r>
              <a:rPr lang="de-DE" sz="2400" dirty="0" smtClean="0"/>
              <a:t>594 mm, farbig, Hoch- und Querformat möglich</a:t>
            </a:r>
          </a:p>
          <a:p>
            <a:endParaRPr lang="de-DE" sz="2400" dirty="0"/>
          </a:p>
          <a:p>
            <a:pPr marL="342900" indent="-342900">
              <a:buFont typeface="Arial" panose="020B0604020202020204" pitchFamily="34" charset="0"/>
              <a:buChar char="•"/>
            </a:pPr>
            <a:r>
              <a:rPr lang="de-DE" sz="2400" dirty="0" smtClean="0"/>
              <a:t>Max. Kopfhöhe 15 cm</a:t>
            </a:r>
          </a:p>
          <a:p>
            <a:pPr marL="342900" indent="-342900">
              <a:buFont typeface="Arial" panose="020B0604020202020204" pitchFamily="34" charset="0"/>
              <a:buChar char="•"/>
            </a:pPr>
            <a:r>
              <a:rPr lang="de-DE" sz="2400" dirty="0" smtClean="0"/>
              <a:t>Rand rechts und links 1,5 cm</a:t>
            </a:r>
          </a:p>
          <a:p>
            <a:pPr marL="342900" indent="-342900">
              <a:buFont typeface="Arial" panose="020B0604020202020204" pitchFamily="34" charset="0"/>
              <a:buChar char="•"/>
            </a:pPr>
            <a:r>
              <a:rPr lang="de-DE" sz="2400" dirty="0" smtClean="0"/>
              <a:t>Schriftart</a:t>
            </a:r>
            <a:r>
              <a:rPr lang="de-DE" sz="2400" dirty="0"/>
              <a:t>:	z.B. </a:t>
            </a:r>
            <a:r>
              <a:rPr lang="de-DE" sz="2400" dirty="0" smtClean="0"/>
              <a:t>ARIAL, Größe  6 mm = 24 </a:t>
            </a:r>
            <a:r>
              <a:rPr lang="de-DE" sz="2400" dirty="0" err="1" smtClean="0"/>
              <a:t>pt</a:t>
            </a:r>
            <a:endParaRPr lang="de-DE" sz="2400" dirty="0" smtClean="0"/>
          </a:p>
          <a:p>
            <a:endParaRPr lang="de-DE" sz="2400" dirty="0"/>
          </a:p>
          <a:p>
            <a:endParaRPr lang="de-DE" sz="2400" dirty="0" smtClean="0"/>
          </a:p>
          <a:p>
            <a:endParaRPr lang="de-DE" sz="2400" dirty="0"/>
          </a:p>
        </p:txBody>
      </p:sp>
      <p:cxnSp>
        <p:nvCxnSpPr>
          <p:cNvPr id="3" name="Gerade Verbindung 2"/>
          <p:cNvCxnSpPr/>
          <p:nvPr/>
        </p:nvCxnSpPr>
        <p:spPr>
          <a:xfrm>
            <a:off x="576486" y="4500712"/>
            <a:ext cx="13753528" cy="0"/>
          </a:xfrm>
          <a:prstGeom prst="line">
            <a:avLst/>
          </a:prstGeom>
          <a:ln w="63500" cap="rnd">
            <a:gradFill flip="none" rotWithShape="1">
              <a:gsLst>
                <a:gs pos="35000">
                  <a:srgbClr val="C16977">
                    <a:lumMod val="80000"/>
                    <a:lumOff val="20000"/>
                  </a:srgbClr>
                </a:gs>
                <a:gs pos="15000">
                  <a:srgbClr val="C00000"/>
                </a:gs>
                <a:gs pos="85000">
                  <a:srgbClr val="C00000"/>
                </a:gs>
                <a:gs pos="65000">
                  <a:srgbClr val="CBAEC1"/>
                </a:gs>
              </a:gsLst>
              <a:lin ang="0" scaled="1"/>
              <a:tileRect/>
            </a:gradFill>
          </a:ln>
          <a:effectLst>
            <a:outerShdw blurRad="50800" dist="38100" dir="2700000" algn="tl" rotWithShape="0">
              <a:prstClr val="black">
                <a:alpha val="40000"/>
              </a:prstClr>
            </a:outerShdw>
          </a:effectLst>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8427677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440582" y="396256"/>
            <a:ext cx="12097344" cy="21544359"/>
          </a:xfrm>
          <a:prstGeom prst="rect">
            <a:avLst/>
          </a:prstGeom>
          <a:noFill/>
        </p:spPr>
        <p:txBody>
          <a:bodyPr wrap="square" rtlCol="0">
            <a:spAutoFit/>
          </a:bodyPr>
          <a:lstStyle/>
          <a:p>
            <a:pPr lvl="0"/>
            <a:r>
              <a:rPr lang="de-DE" b="1" dirty="0">
                <a:solidFill>
                  <a:prstClr val="black"/>
                </a:solidFill>
              </a:rPr>
              <a:t>Bachelor-Studiengang Umwelttechnik / </a:t>
            </a:r>
            <a:br>
              <a:rPr lang="de-DE" b="1" dirty="0">
                <a:solidFill>
                  <a:prstClr val="black"/>
                </a:solidFill>
              </a:rPr>
            </a:br>
            <a:r>
              <a:rPr lang="de-DE" b="1" dirty="0">
                <a:solidFill>
                  <a:prstClr val="black"/>
                </a:solidFill>
              </a:rPr>
              <a:t>Master-Studiengang Bio- und Umwelttechnik </a:t>
            </a:r>
          </a:p>
          <a:p>
            <a:pPr lvl="0"/>
            <a:endParaRPr lang="de-DE" sz="3200" dirty="0">
              <a:solidFill>
                <a:prstClr val="black"/>
              </a:solidFill>
            </a:endParaRPr>
          </a:p>
          <a:p>
            <a:pPr lvl="0"/>
            <a:r>
              <a:rPr lang="de-DE" b="1" dirty="0">
                <a:solidFill>
                  <a:prstClr val="black"/>
                </a:solidFill>
              </a:rPr>
              <a:t>Merkblatt zur </a:t>
            </a:r>
            <a:r>
              <a:rPr lang="de-DE" b="1" dirty="0" err="1">
                <a:solidFill>
                  <a:prstClr val="black"/>
                </a:solidFill>
              </a:rPr>
              <a:t>Postervorlage</a:t>
            </a:r>
            <a:r>
              <a:rPr lang="de-DE" b="1" dirty="0">
                <a:solidFill>
                  <a:prstClr val="black"/>
                </a:solidFill>
              </a:rPr>
              <a:t> </a:t>
            </a:r>
            <a:endParaRPr lang="de-DE" dirty="0">
              <a:solidFill>
                <a:prstClr val="black"/>
              </a:solidFill>
            </a:endParaRPr>
          </a:p>
          <a:p>
            <a:pPr lvl="0"/>
            <a:r>
              <a:rPr lang="de-DE" sz="3200" dirty="0">
                <a:solidFill>
                  <a:prstClr val="black"/>
                </a:solidFill>
                <a:latin typeface="Times New Roman" panose="02020603050405020304" pitchFamily="18" charset="0"/>
                <a:cs typeface="Times New Roman" panose="02020603050405020304" pitchFamily="18" charset="0"/>
              </a:rPr>
              <a:t>Ein Poster soll in übersichtlicher, verständlicher und möglichst attraktiver Form neue Forschungsergebnisse vorstellen. Das erfordert eine andere Darstellungsform als eine gedruckte Veröffentlichung z.B. in einer Fachzeitschrift. Dazu brauchen nicht alle Einzelheiten, sondern nur das Wichtigste dargestellt werden. Dies zu identifizieren und klar darzustellen ist ebenfalls eine wissenschaftliche Leistung. </a:t>
            </a:r>
          </a:p>
          <a:p>
            <a:pPr lvl="0"/>
            <a:endParaRPr lang="de-DE" sz="3200" dirty="0">
              <a:solidFill>
                <a:prstClr val="black"/>
              </a:solidFill>
            </a:endParaRPr>
          </a:p>
          <a:p>
            <a:pPr lvl="0"/>
            <a:r>
              <a:rPr lang="de-DE" b="1" dirty="0">
                <a:solidFill>
                  <a:prstClr val="black"/>
                </a:solidFill>
              </a:rPr>
              <a:t>Gliederung: </a:t>
            </a:r>
            <a:endParaRPr lang="de-DE" dirty="0">
              <a:solidFill>
                <a:prstClr val="black"/>
              </a:solidFill>
            </a:endParaRPr>
          </a:p>
          <a:p>
            <a:pPr lvl="0"/>
            <a:r>
              <a:rPr lang="de-DE" dirty="0">
                <a:solidFill>
                  <a:prstClr val="black"/>
                </a:solidFill>
              </a:rPr>
              <a:t>- </a:t>
            </a:r>
            <a:r>
              <a:rPr lang="de-DE" sz="3200" dirty="0">
                <a:solidFill>
                  <a:prstClr val="black"/>
                </a:solidFill>
                <a:latin typeface="Times New Roman" panose="02020603050405020304" pitchFamily="18" charset="0"/>
                <a:cs typeface="Times New Roman" panose="02020603050405020304" pitchFamily="18" charset="0"/>
              </a:rPr>
              <a:t>Aufgaben- und Problemstellung im Umfeld bisheriger Arbeiten </a:t>
            </a:r>
          </a:p>
          <a:p>
            <a:pPr lvl="0"/>
            <a:r>
              <a:rPr lang="de-DE" sz="3200" dirty="0">
                <a:solidFill>
                  <a:prstClr val="black"/>
                </a:solidFill>
                <a:latin typeface="Times New Roman" panose="02020603050405020304" pitchFamily="18" charset="0"/>
                <a:cs typeface="Times New Roman" panose="02020603050405020304" pitchFamily="18" charset="0"/>
              </a:rPr>
              <a:t>- Vorgehensweise und Durchführung </a:t>
            </a:r>
          </a:p>
          <a:p>
            <a:pPr lvl="0"/>
            <a:r>
              <a:rPr lang="de-DE" sz="3200" dirty="0">
                <a:solidFill>
                  <a:prstClr val="black"/>
                </a:solidFill>
                <a:latin typeface="Times New Roman" panose="02020603050405020304" pitchFamily="18" charset="0"/>
                <a:cs typeface="Times New Roman" panose="02020603050405020304" pitchFamily="18" charset="0"/>
              </a:rPr>
              <a:t>- Methodik mit den wesentlichen Ergebnissen </a:t>
            </a:r>
          </a:p>
          <a:p>
            <a:pPr lvl="0"/>
            <a:r>
              <a:rPr lang="de-DE" sz="3200" dirty="0">
                <a:solidFill>
                  <a:prstClr val="black"/>
                </a:solidFill>
                <a:latin typeface="Times New Roman" panose="02020603050405020304" pitchFamily="18" charset="0"/>
                <a:cs typeface="Times New Roman" panose="02020603050405020304" pitchFamily="18" charset="0"/>
              </a:rPr>
              <a:t>- Diskussion der Ergebnisse und Schlussfolgerungen </a:t>
            </a:r>
          </a:p>
          <a:p>
            <a:pPr lvl="0"/>
            <a:r>
              <a:rPr lang="de-DE" sz="3200" dirty="0">
                <a:solidFill>
                  <a:prstClr val="black"/>
                </a:solidFill>
                <a:latin typeface="Times New Roman" panose="02020603050405020304" pitchFamily="18" charset="0"/>
                <a:cs typeface="Times New Roman" panose="02020603050405020304" pitchFamily="18" charset="0"/>
              </a:rPr>
              <a:t>- Zusammenfassung </a:t>
            </a:r>
          </a:p>
          <a:p>
            <a:pPr lvl="0"/>
            <a:endParaRPr lang="de-DE" sz="3200" dirty="0">
              <a:solidFill>
                <a:prstClr val="black"/>
              </a:solidFill>
            </a:endParaRPr>
          </a:p>
          <a:p>
            <a:pPr lvl="0"/>
            <a:r>
              <a:rPr lang="de-DE" b="1" dirty="0">
                <a:solidFill>
                  <a:prstClr val="black"/>
                </a:solidFill>
              </a:rPr>
              <a:t>Formatvorgaben: </a:t>
            </a:r>
            <a:endParaRPr lang="de-DE" dirty="0">
              <a:solidFill>
                <a:prstClr val="black"/>
              </a:solidFill>
            </a:endParaRPr>
          </a:p>
          <a:p>
            <a:pPr lvl="0"/>
            <a:r>
              <a:rPr lang="de-DE" sz="3200" dirty="0">
                <a:solidFill>
                  <a:prstClr val="black"/>
                </a:solidFill>
                <a:latin typeface="Times New Roman" panose="02020603050405020304" pitchFamily="18" charset="0"/>
                <a:cs typeface="Times New Roman" panose="02020603050405020304" pitchFamily="18" charset="0"/>
              </a:rPr>
              <a:t>Poster-Format: DIN A 2, farbig, Hoch- und Querformat möglich </a:t>
            </a:r>
          </a:p>
          <a:p>
            <a:pPr lvl="0"/>
            <a:r>
              <a:rPr lang="de-DE" sz="3200" dirty="0">
                <a:solidFill>
                  <a:prstClr val="black"/>
                </a:solidFill>
                <a:latin typeface="Times New Roman" panose="02020603050405020304" pitchFamily="18" charset="0"/>
                <a:cs typeface="Times New Roman" panose="02020603050405020304" pitchFamily="18" charset="0"/>
              </a:rPr>
              <a:t>(Vorschlag: erstellen Sie das Poster in PowerPoint, nicht in Word) </a:t>
            </a:r>
            <a:br>
              <a:rPr lang="de-DE" sz="3200" dirty="0">
                <a:solidFill>
                  <a:prstClr val="black"/>
                </a:solidFill>
                <a:latin typeface="Times New Roman" panose="02020603050405020304" pitchFamily="18" charset="0"/>
                <a:cs typeface="Times New Roman" panose="02020603050405020304" pitchFamily="18" charset="0"/>
              </a:rPr>
            </a:br>
            <a:endParaRPr lang="de-DE" sz="3200" dirty="0">
              <a:solidFill>
                <a:prstClr val="black"/>
              </a:solidFill>
              <a:latin typeface="Times New Roman" panose="02020603050405020304" pitchFamily="18" charset="0"/>
              <a:cs typeface="Times New Roman" panose="02020603050405020304" pitchFamily="18" charset="0"/>
            </a:endParaRPr>
          </a:p>
          <a:p>
            <a:pPr lvl="0"/>
            <a:r>
              <a:rPr lang="de-DE" sz="3200" dirty="0">
                <a:solidFill>
                  <a:prstClr val="black"/>
                </a:solidFill>
                <a:latin typeface="Times New Roman" panose="02020603050405020304" pitchFamily="18" charset="0"/>
                <a:cs typeface="Times New Roman" panose="02020603050405020304" pitchFamily="18" charset="0"/>
              </a:rPr>
              <a:t>Max. Kopfhöhe 15 cm </a:t>
            </a:r>
          </a:p>
          <a:p>
            <a:pPr lvl="0"/>
            <a:r>
              <a:rPr lang="de-DE" sz="3200" dirty="0">
                <a:solidFill>
                  <a:prstClr val="black"/>
                </a:solidFill>
                <a:latin typeface="Times New Roman" panose="02020603050405020304" pitchFamily="18" charset="0"/>
                <a:cs typeface="Times New Roman" panose="02020603050405020304" pitchFamily="18" charset="0"/>
              </a:rPr>
              <a:t>Rand rechts und links 1,5 cm </a:t>
            </a:r>
          </a:p>
          <a:p>
            <a:pPr lvl="0"/>
            <a:r>
              <a:rPr lang="de-DE" sz="3200" dirty="0">
                <a:solidFill>
                  <a:prstClr val="black"/>
                </a:solidFill>
                <a:latin typeface="Times New Roman" panose="02020603050405020304" pitchFamily="18" charset="0"/>
                <a:cs typeface="Times New Roman" panose="02020603050405020304" pitchFamily="18" charset="0"/>
              </a:rPr>
              <a:t>Schriftart: z.B. ARIAL, Größe 6 mm = 24 </a:t>
            </a:r>
            <a:r>
              <a:rPr lang="de-DE" sz="3200" dirty="0" err="1">
                <a:solidFill>
                  <a:prstClr val="black"/>
                </a:solidFill>
                <a:latin typeface="Times New Roman" panose="02020603050405020304" pitchFamily="18" charset="0"/>
                <a:cs typeface="Times New Roman" panose="02020603050405020304" pitchFamily="18" charset="0"/>
              </a:rPr>
              <a:t>pt</a:t>
            </a:r>
            <a:r>
              <a:rPr lang="de-DE" sz="3200" dirty="0">
                <a:solidFill>
                  <a:prstClr val="black"/>
                </a:solidFill>
                <a:latin typeface="Times New Roman" panose="02020603050405020304" pitchFamily="18" charset="0"/>
                <a:cs typeface="Times New Roman" panose="02020603050405020304" pitchFamily="18" charset="0"/>
              </a:rPr>
              <a:t> für Standardtext </a:t>
            </a:r>
            <a:br>
              <a:rPr lang="de-DE" sz="3200" dirty="0">
                <a:solidFill>
                  <a:prstClr val="black"/>
                </a:solidFill>
                <a:latin typeface="Times New Roman" panose="02020603050405020304" pitchFamily="18" charset="0"/>
                <a:cs typeface="Times New Roman" panose="02020603050405020304" pitchFamily="18" charset="0"/>
              </a:rPr>
            </a:br>
            <a:endParaRPr lang="de-DE" sz="3200" dirty="0">
              <a:solidFill>
                <a:prstClr val="black"/>
              </a:solidFill>
              <a:latin typeface="Times New Roman" panose="02020603050405020304" pitchFamily="18" charset="0"/>
              <a:cs typeface="Times New Roman" panose="02020603050405020304" pitchFamily="18" charset="0"/>
            </a:endParaRPr>
          </a:p>
          <a:p>
            <a:pPr lvl="0"/>
            <a:r>
              <a:rPr lang="de-DE" sz="3200" dirty="0">
                <a:solidFill>
                  <a:prstClr val="black"/>
                </a:solidFill>
                <a:latin typeface="Times New Roman" panose="02020603050405020304" pitchFamily="18" charset="0"/>
                <a:cs typeface="Times New Roman" panose="02020603050405020304" pitchFamily="18" charset="0"/>
              </a:rPr>
              <a:t>Kein Fließtext, sondern gegliederte Aufzählungen </a:t>
            </a:r>
          </a:p>
          <a:p>
            <a:pPr lvl="0"/>
            <a:r>
              <a:rPr lang="de-DE" sz="3200" dirty="0">
                <a:solidFill>
                  <a:prstClr val="black"/>
                </a:solidFill>
                <a:latin typeface="Times New Roman" panose="02020603050405020304" pitchFamily="18" charset="0"/>
                <a:cs typeface="Times New Roman" panose="02020603050405020304" pitchFamily="18" charset="0"/>
              </a:rPr>
              <a:t>Diagramme und Tabellen so groß dimensionieren, dass die Beschriftung mit 6 mm-Schrift sinnvoll möglich ist </a:t>
            </a:r>
          </a:p>
          <a:p>
            <a:pPr lvl="0"/>
            <a:r>
              <a:rPr lang="de-DE" sz="3200" dirty="0">
                <a:solidFill>
                  <a:prstClr val="black"/>
                </a:solidFill>
                <a:latin typeface="Times New Roman" panose="02020603050405020304" pitchFamily="18" charset="0"/>
                <a:cs typeface="Times New Roman" panose="02020603050405020304" pitchFamily="18" charset="0"/>
              </a:rPr>
              <a:t>Messpunkte, Balken </a:t>
            </a:r>
            <a:r>
              <a:rPr lang="de-DE" sz="3200" dirty="0" err="1">
                <a:solidFill>
                  <a:prstClr val="black"/>
                </a:solidFill>
                <a:latin typeface="Times New Roman" panose="02020603050405020304" pitchFamily="18" charset="0"/>
                <a:cs typeface="Times New Roman" panose="02020603050405020304" pitchFamily="18" charset="0"/>
              </a:rPr>
              <a:t>u.ä.</a:t>
            </a:r>
            <a:r>
              <a:rPr lang="de-DE" sz="3200" dirty="0">
                <a:solidFill>
                  <a:prstClr val="black"/>
                </a:solidFill>
                <a:latin typeface="Times New Roman" panose="02020603050405020304" pitchFamily="18" charset="0"/>
                <a:cs typeface="Times New Roman" panose="02020603050405020304" pitchFamily="18" charset="0"/>
              </a:rPr>
              <a:t> genügend groß </a:t>
            </a:r>
          </a:p>
          <a:p>
            <a:pPr lvl="0"/>
            <a:endParaRPr lang="de-DE" sz="3200" dirty="0">
              <a:solidFill>
                <a:prstClr val="black"/>
              </a:solidFill>
            </a:endParaRPr>
          </a:p>
          <a:p>
            <a:pPr lvl="0"/>
            <a:r>
              <a:rPr lang="de-DE" b="1" dirty="0">
                <a:solidFill>
                  <a:prstClr val="black"/>
                </a:solidFill>
              </a:rPr>
              <a:t>Hinweis zum Sperrvermerk: </a:t>
            </a:r>
            <a:endParaRPr lang="de-DE" dirty="0">
              <a:solidFill>
                <a:prstClr val="black"/>
              </a:solidFill>
            </a:endParaRPr>
          </a:p>
          <a:p>
            <a:pPr lvl="0"/>
            <a:r>
              <a:rPr lang="de-DE" sz="3200" dirty="0">
                <a:solidFill>
                  <a:prstClr val="black"/>
                </a:solidFill>
                <a:latin typeface="Times New Roman" panose="02020603050405020304" pitchFamily="18" charset="0"/>
                <a:cs typeface="Times New Roman" panose="02020603050405020304" pitchFamily="18" charset="0"/>
              </a:rPr>
              <a:t>Sollte auf der Arbeit ein Sperrvermerk liegen, wäre es schön, wenn das Poster so gestaltet würde, dass es ohne diese Sperre auskommt und auf der Absolventenfeier ausgehängt werden darf. </a:t>
            </a:r>
          </a:p>
          <a:p>
            <a:pPr lvl="0"/>
            <a:r>
              <a:rPr lang="de-DE" sz="3200" dirty="0">
                <a:solidFill>
                  <a:prstClr val="black"/>
                </a:solidFill>
                <a:latin typeface="Times New Roman" panose="02020603050405020304" pitchFamily="18" charset="0"/>
                <a:cs typeface="Times New Roman" panose="02020603050405020304" pitchFamily="18" charset="0"/>
              </a:rPr>
              <a:t>Für den Aushang muss dann die Genehmigung im Sekretariat gemeldet werden. </a:t>
            </a:r>
          </a:p>
          <a:p>
            <a:pPr lvl="0"/>
            <a:endParaRPr lang="de-DE" sz="3200" dirty="0">
              <a:solidFill>
                <a:prstClr val="black"/>
              </a:solidFill>
              <a:latin typeface="Times New Roman" panose="02020603050405020304" pitchFamily="18" charset="0"/>
              <a:cs typeface="Times New Roman" panose="02020603050405020304" pitchFamily="18" charset="0"/>
            </a:endParaRPr>
          </a:p>
          <a:p>
            <a:pPr lvl="0"/>
            <a:endParaRPr lang="de-DE" sz="3200" dirty="0">
              <a:solidFill>
                <a:prstClr val="black"/>
              </a:solidFill>
              <a:latin typeface="Times New Roman" panose="02020603050405020304" pitchFamily="18" charset="0"/>
              <a:cs typeface="Times New Roman" panose="02020603050405020304" pitchFamily="18" charset="0"/>
            </a:endParaRPr>
          </a:p>
          <a:p>
            <a:pPr lvl="0" algn="r"/>
            <a:r>
              <a:rPr lang="de-DE" sz="2800" i="1" dirty="0" err="1">
                <a:solidFill>
                  <a:prstClr val="black"/>
                </a:solidFill>
              </a:rPr>
              <a:t>Postervorlage</a:t>
            </a:r>
            <a:r>
              <a:rPr lang="de-DE" sz="2800" i="1" dirty="0">
                <a:solidFill>
                  <a:prstClr val="black"/>
                </a:solidFill>
              </a:rPr>
              <a:t> Umwelttechnik / Bio- und Umwelttechnik   Version 3/17</a:t>
            </a:r>
          </a:p>
          <a:p>
            <a:pPr lvl="0" algn="r"/>
            <a:endParaRPr lang="de-DE" sz="2800" i="1" dirty="0">
              <a:solidFill>
                <a:prstClr val="black"/>
              </a:solidFill>
            </a:endParaRPr>
          </a:p>
        </p:txBody>
      </p:sp>
    </p:spTree>
    <p:extLst>
      <p:ext uri="{BB962C8B-B14F-4D97-AF65-F5344CB8AC3E}">
        <p14:creationId xmlns:p14="http://schemas.microsoft.com/office/powerpoint/2010/main" val="2394458138"/>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40</Words>
  <Application>Microsoft Office PowerPoint</Application>
  <PresentationFormat>Benutzerdefiniert</PresentationFormat>
  <Paragraphs>37</Paragraphs>
  <Slides>2</Slides>
  <Notes>0</Notes>
  <HiddenSlides>0</HiddenSlides>
  <MMClips>0</MMClips>
  <ScaleCrop>false</ScaleCrop>
  <HeadingPairs>
    <vt:vector size="4" baseType="variant">
      <vt:variant>
        <vt:lpstr>Design</vt:lpstr>
      </vt:variant>
      <vt:variant>
        <vt:i4>1</vt:i4>
      </vt:variant>
      <vt:variant>
        <vt:lpstr>Folientitel</vt:lpstr>
      </vt:variant>
      <vt:variant>
        <vt:i4>2</vt:i4>
      </vt:variant>
    </vt:vector>
  </HeadingPairs>
  <TitlesOfParts>
    <vt:vector size="3" baseType="lpstr">
      <vt:lpstr>Larissa</vt:lpstr>
      <vt:lpstr>Fachbereich Ingenieurwissenschaften Master-Studiengang Bio- und Umwelttechnik   Hochschule RheinMain / Firmenname (8 mm = 32 pt)   Titel der Masterthesis (9 mm = 36 pt, fett) gegebenenfalls Untertitel (7 mm = 28 pt, fett)   Name der/des Absolventin/en (7 mm = 28 pt, fett) </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2016-11-24T08:16:47Z</dcterms:created>
  <dcterms:modified xsi:type="dcterms:W3CDTF">2017-03-07T11:02:49Z</dcterms:modified>
</cp:coreProperties>
</file>